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8" r:id="rId3"/>
    <p:sldMasterId id="2147483727" r:id="rId4"/>
    <p:sldMasterId id="2147483768" r:id="rId5"/>
  </p:sldMasterIdLst>
  <p:notesMasterIdLst>
    <p:notesMasterId r:id="rId12"/>
  </p:notesMasterIdLst>
  <p:sldIdLst>
    <p:sldId id="359" r:id="rId6"/>
    <p:sldId id="360" r:id="rId7"/>
    <p:sldId id="361" r:id="rId8"/>
    <p:sldId id="362" r:id="rId9"/>
    <p:sldId id="364" r:id="rId10"/>
    <p:sldId id="365" r:id="rId11"/>
  </p:sldIdLst>
  <p:sldSz cx="9144000" cy="6858000" type="screen4x3"/>
  <p:notesSz cx="9926638" cy="143557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FF3300"/>
    <a:srgbClr val="0000FF"/>
    <a:srgbClr val="003399"/>
    <a:srgbClr val="005C2A"/>
    <a:srgbClr val="000000"/>
    <a:srgbClr val="0033CC"/>
    <a:srgbClr val="F6DA0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1" autoAdjust="0"/>
    <p:restoredTop sz="89323" autoAdjust="0"/>
  </p:normalViewPr>
  <p:slideViewPr>
    <p:cSldViewPr>
      <p:cViewPr varScale="1">
        <p:scale>
          <a:sx n="95" d="100"/>
          <a:sy n="95" d="100"/>
        </p:scale>
        <p:origin x="762" y="48"/>
      </p:cViewPr>
      <p:guideLst>
        <p:guide orient="horz" pos="2160"/>
        <p:guide pos="2880"/>
      </p:guideLst>
    </p:cSldViewPr>
  </p:slideViewPr>
  <p:notesTextViewPr>
    <p:cViewPr>
      <p:scale>
        <a:sx n="1" d="1"/>
        <a:sy n="1" d="1"/>
      </p:scale>
      <p:origin x="0" y="0"/>
    </p:cViewPr>
  </p:notesTextViewPr>
  <p:sorterViewPr>
    <p:cViewPr>
      <p:scale>
        <a:sx n="100" d="100"/>
        <a:sy n="100" d="100"/>
      </p:scale>
      <p:origin x="0" y="27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1543" cy="717788"/>
          </a:xfrm>
          <a:prstGeom prst="rect">
            <a:avLst/>
          </a:prstGeom>
        </p:spPr>
        <p:txBody>
          <a:bodyPr vert="horz" lIns="132762" tIns="66381" rIns="132762" bIns="66381" rtlCol="0"/>
          <a:lstStyle>
            <a:lvl1pPr algn="l">
              <a:defRPr sz="1700"/>
            </a:lvl1pPr>
          </a:lstStyle>
          <a:p>
            <a:endParaRPr lang="zh-TW" altLang="en-US"/>
          </a:p>
        </p:txBody>
      </p:sp>
      <p:sp>
        <p:nvSpPr>
          <p:cNvPr id="3" name="日期版面配置區 2"/>
          <p:cNvSpPr>
            <a:spLocks noGrp="1"/>
          </p:cNvSpPr>
          <p:nvPr>
            <p:ph type="dt" idx="1"/>
          </p:nvPr>
        </p:nvSpPr>
        <p:spPr>
          <a:xfrm>
            <a:off x="5622799" y="0"/>
            <a:ext cx="4301543" cy="717788"/>
          </a:xfrm>
          <a:prstGeom prst="rect">
            <a:avLst/>
          </a:prstGeom>
        </p:spPr>
        <p:txBody>
          <a:bodyPr vert="horz" lIns="132762" tIns="66381" rIns="132762" bIns="66381" rtlCol="0"/>
          <a:lstStyle>
            <a:lvl1pPr algn="r">
              <a:defRPr sz="1700"/>
            </a:lvl1pPr>
          </a:lstStyle>
          <a:p>
            <a:fld id="{E07D4E15-A60D-4BBE-9C8D-BCA592A43AB6}" type="datetimeFigureOut">
              <a:rPr lang="zh-TW" altLang="en-US" smtClean="0"/>
              <a:t>2017/5/16</a:t>
            </a:fld>
            <a:endParaRPr lang="zh-TW" altLang="en-US"/>
          </a:p>
        </p:txBody>
      </p:sp>
      <p:sp>
        <p:nvSpPr>
          <p:cNvPr id="4" name="投影片圖像版面配置區 3"/>
          <p:cNvSpPr>
            <a:spLocks noGrp="1" noRot="1" noChangeAspect="1"/>
          </p:cNvSpPr>
          <p:nvPr>
            <p:ph type="sldImg" idx="2"/>
          </p:nvPr>
        </p:nvSpPr>
        <p:spPr>
          <a:xfrm>
            <a:off x="1373188" y="1076325"/>
            <a:ext cx="7180262" cy="5384800"/>
          </a:xfrm>
          <a:prstGeom prst="rect">
            <a:avLst/>
          </a:prstGeom>
          <a:noFill/>
          <a:ln w="12700">
            <a:solidFill>
              <a:prstClr val="black"/>
            </a:solidFill>
          </a:ln>
        </p:spPr>
        <p:txBody>
          <a:bodyPr vert="horz" lIns="132762" tIns="66381" rIns="132762" bIns="66381" rtlCol="0" anchor="ctr"/>
          <a:lstStyle/>
          <a:p>
            <a:endParaRPr lang="zh-TW" altLang="en-US"/>
          </a:p>
        </p:txBody>
      </p:sp>
      <p:sp>
        <p:nvSpPr>
          <p:cNvPr id="5" name="備忘稿版面配置區 4"/>
          <p:cNvSpPr>
            <a:spLocks noGrp="1"/>
          </p:cNvSpPr>
          <p:nvPr>
            <p:ph type="body" sz="quarter" idx="3"/>
          </p:nvPr>
        </p:nvSpPr>
        <p:spPr>
          <a:xfrm>
            <a:off x="992665" y="6818988"/>
            <a:ext cx="7941310" cy="6460093"/>
          </a:xfrm>
          <a:prstGeom prst="rect">
            <a:avLst/>
          </a:prstGeom>
        </p:spPr>
        <p:txBody>
          <a:bodyPr vert="horz" lIns="132762" tIns="66381" rIns="132762" bIns="66381"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13635483"/>
            <a:ext cx="4301543" cy="717788"/>
          </a:xfrm>
          <a:prstGeom prst="rect">
            <a:avLst/>
          </a:prstGeom>
        </p:spPr>
        <p:txBody>
          <a:bodyPr vert="horz" lIns="132762" tIns="66381" rIns="132762" bIns="66381" rtlCol="0" anchor="b"/>
          <a:lstStyle>
            <a:lvl1pPr algn="l">
              <a:defRPr sz="1700"/>
            </a:lvl1pPr>
          </a:lstStyle>
          <a:p>
            <a:endParaRPr lang="zh-TW" altLang="en-US"/>
          </a:p>
        </p:txBody>
      </p:sp>
      <p:sp>
        <p:nvSpPr>
          <p:cNvPr id="7" name="投影片編號版面配置區 6"/>
          <p:cNvSpPr>
            <a:spLocks noGrp="1"/>
          </p:cNvSpPr>
          <p:nvPr>
            <p:ph type="sldNum" sz="quarter" idx="5"/>
          </p:nvPr>
        </p:nvSpPr>
        <p:spPr>
          <a:xfrm>
            <a:off x="5622799" y="13635483"/>
            <a:ext cx="4301543" cy="717788"/>
          </a:xfrm>
          <a:prstGeom prst="rect">
            <a:avLst/>
          </a:prstGeom>
        </p:spPr>
        <p:txBody>
          <a:bodyPr vert="horz" lIns="132762" tIns="66381" rIns="132762" bIns="66381" rtlCol="0" anchor="b"/>
          <a:lstStyle>
            <a:lvl1pPr algn="r">
              <a:defRPr sz="1700"/>
            </a:lvl1pPr>
          </a:lstStyle>
          <a:p>
            <a:fld id="{4D8E7F5E-3EB2-4F84-B34D-4DBDC78FDCD8}" type="slidenum">
              <a:rPr lang="zh-TW" altLang="en-US" smtClean="0"/>
              <a:t>‹#›</a:t>
            </a:fld>
            <a:endParaRPr lang="zh-TW" altLang="en-US"/>
          </a:p>
        </p:txBody>
      </p:sp>
    </p:spTree>
    <p:extLst>
      <p:ext uri="{BB962C8B-B14F-4D97-AF65-F5344CB8AC3E}">
        <p14:creationId xmlns:p14="http://schemas.microsoft.com/office/powerpoint/2010/main" val="4238544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D8E7F5E-3EB2-4F84-B34D-4DBDC78FDCD8}" type="slidenum">
              <a:rPr lang="zh-TW" altLang="en-US" smtClean="0"/>
              <a:t>1</a:t>
            </a:fld>
            <a:endParaRPr lang="zh-TW" altLang="en-US"/>
          </a:p>
        </p:txBody>
      </p:sp>
    </p:spTree>
    <p:extLst>
      <p:ext uri="{BB962C8B-B14F-4D97-AF65-F5344CB8AC3E}">
        <p14:creationId xmlns:p14="http://schemas.microsoft.com/office/powerpoint/2010/main" val="245385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D8E7F5E-3EB2-4F84-B34D-4DBDC78FDCD8}" type="slidenum">
              <a:rPr lang="zh-TW" altLang="en-US" smtClean="0"/>
              <a:t>2</a:t>
            </a:fld>
            <a:endParaRPr lang="zh-TW" altLang="en-US"/>
          </a:p>
        </p:txBody>
      </p:sp>
    </p:spTree>
    <p:extLst>
      <p:ext uri="{BB962C8B-B14F-4D97-AF65-F5344CB8AC3E}">
        <p14:creationId xmlns:p14="http://schemas.microsoft.com/office/powerpoint/2010/main" val="424928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D8E7F5E-3EB2-4F84-B34D-4DBDC78FDCD8}" type="slidenum">
              <a:rPr lang="zh-TW" altLang="en-US" smtClean="0"/>
              <a:t>4</a:t>
            </a:fld>
            <a:endParaRPr lang="zh-TW" altLang="en-US"/>
          </a:p>
        </p:txBody>
      </p:sp>
    </p:spTree>
    <p:extLst>
      <p:ext uri="{BB962C8B-B14F-4D97-AF65-F5344CB8AC3E}">
        <p14:creationId xmlns:p14="http://schemas.microsoft.com/office/powerpoint/2010/main" val="299763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nchor="ctr"/>
          <a:lstStyle>
            <a:lvl1pPr algn="ctr">
              <a:defRPr sz="3600"/>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endParaRPr lang="zh-TW" altLang="en-US" dirty="0"/>
          </a:p>
        </p:txBody>
      </p:sp>
      <p:sp>
        <p:nvSpPr>
          <p:cNvPr id="4"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t>‹#›</a:t>
            </a:fld>
            <a:endParaRPr lang="zh-TW" altLang="en-US"/>
          </a:p>
        </p:txBody>
      </p:sp>
    </p:spTree>
    <p:extLst>
      <p:ext uri="{BB962C8B-B14F-4D97-AF65-F5344CB8AC3E}">
        <p14:creationId xmlns:p14="http://schemas.microsoft.com/office/powerpoint/2010/main" val="28361414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2773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577594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a:prstGeom prst="rect">
            <a:avLst/>
          </a:prstGeom>
        </p:spPr>
        <p:txBody>
          <a:bodyPr/>
          <a:lstStyle/>
          <a:p>
            <a:pPr lvl="0"/>
            <a:r>
              <a:rPr lang="zh-TW" altLang="en-US" noProof="0"/>
              <a:t>按一下圖示以新增表格</a:t>
            </a:r>
          </a:p>
        </p:txBody>
      </p:sp>
    </p:spTree>
    <p:extLst>
      <p:ext uri="{BB962C8B-B14F-4D97-AF65-F5344CB8AC3E}">
        <p14:creationId xmlns:p14="http://schemas.microsoft.com/office/powerpoint/2010/main" val="1221075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31763" y="-100013"/>
            <a:ext cx="9407526" cy="7058026"/>
          </a:xfrm>
          <a:prstGeom prst="rect">
            <a:avLst/>
          </a:prstGeom>
          <a:ln/>
        </p:spPr>
        <p:style>
          <a:lnRef idx="3">
            <a:schemeClr val="lt1"/>
          </a:lnRef>
          <a:fillRef idx="1">
            <a:schemeClr val="accent1"/>
          </a:fillRef>
          <a:effectRef idx="1">
            <a:schemeClr val="accent1"/>
          </a:effectRef>
          <a:fontRef idx="minor">
            <a:schemeClr val="lt1"/>
          </a:fontRef>
        </p:style>
      </p:pic>
      <p:sp>
        <p:nvSpPr>
          <p:cNvPr id="2" name="標題 1"/>
          <p:cNvSpPr>
            <a:spLocks noGrp="1"/>
          </p:cNvSpPr>
          <p:nvPr>
            <p:ph type="ctrTitle"/>
          </p:nvPr>
        </p:nvSpPr>
        <p:spPr>
          <a:xfrm>
            <a:off x="685800" y="2130425"/>
            <a:ext cx="7772400" cy="1470025"/>
          </a:xfrm>
          <a:prstGeom prst="rect">
            <a:avLst/>
          </a:prstGeom>
        </p:spPr>
        <p:txBody>
          <a:bodyPr anchor="ctr"/>
          <a:lstStyle>
            <a:lvl1pPr algn="ctr">
              <a:defRPr sz="3600"/>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endParaRPr lang="zh-TW" altLang="en-US" dirty="0"/>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kumimoji="0" sz="1200">
                <a:solidFill>
                  <a:srgbClr val="000000"/>
                </a:solidFill>
                <a:ea typeface="新細明體" charset="-120"/>
              </a:defRPr>
            </a:lvl1pPr>
          </a:lstStyle>
          <a:p>
            <a:pPr>
              <a:defRPr/>
            </a:pPr>
            <a:endParaRPr lang="en-US" altLang="zh-TW"/>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fontAlgn="auto">
              <a:spcBef>
                <a:spcPts val="0"/>
              </a:spcBef>
              <a:spcAft>
                <a:spcPts val="0"/>
              </a:spcAft>
              <a:defRPr kumimoji="0" sz="1200">
                <a:solidFill>
                  <a:prstClr val="black"/>
                </a:solidFill>
                <a:latin typeface="Calibri" pitchFamily="34" charset="0"/>
                <a:ea typeface="新細明體" charset="-120"/>
              </a:defRPr>
            </a:lvl1pPr>
          </a:lstStyle>
          <a:p>
            <a:pPr>
              <a:defRPr/>
            </a:pPr>
            <a:fld id="{C143FBED-A9D6-442C-A47D-05E034B3BE00}" type="slidenum">
              <a:rPr lang="zh-TW" altLang="en-US"/>
              <a:pPr>
                <a:defRPr/>
              </a:pPr>
              <a:t>‹#›</a:t>
            </a:fld>
            <a:endParaRPr lang="zh-TW" altLang="en-US"/>
          </a:p>
        </p:txBody>
      </p:sp>
    </p:spTree>
    <p:extLst>
      <p:ext uri="{BB962C8B-B14F-4D97-AF65-F5344CB8AC3E}">
        <p14:creationId xmlns:p14="http://schemas.microsoft.com/office/powerpoint/2010/main" val="372592432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2576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2576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kumimoji="0" sz="1200">
                <a:solidFill>
                  <a:srgbClr val="000000"/>
                </a:solidFill>
                <a:ea typeface="新細明體" charset="-120"/>
              </a:defRPr>
            </a:lvl1pPr>
          </a:lstStyle>
          <a:p>
            <a:pPr>
              <a:defRPr/>
            </a:pPr>
            <a:endParaRPr lang="en-US" altLang="zh-TW"/>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fontAlgn="auto">
              <a:spcBef>
                <a:spcPts val="0"/>
              </a:spcBef>
              <a:spcAft>
                <a:spcPts val="0"/>
              </a:spcAft>
              <a:defRPr kumimoji="0" sz="1200">
                <a:solidFill>
                  <a:prstClr val="black"/>
                </a:solidFill>
                <a:latin typeface="Calibri" pitchFamily="34" charset="0"/>
                <a:ea typeface="新細明體" charset="-120"/>
              </a:defRPr>
            </a:lvl1pPr>
          </a:lstStyle>
          <a:p>
            <a:pPr>
              <a:defRPr/>
            </a:pPr>
            <a:fld id="{CFE9F8D8-CEF5-41AA-B4BF-AAF00A807106}" type="slidenum">
              <a:rPr lang="zh-TW" altLang="en-US"/>
              <a:pPr>
                <a:defRPr/>
              </a:pPr>
              <a:t>‹#›</a:t>
            </a:fld>
            <a:endParaRPr lang="zh-TW" altLang="en-US"/>
          </a:p>
        </p:txBody>
      </p:sp>
    </p:spTree>
    <p:extLst>
      <p:ext uri="{BB962C8B-B14F-4D97-AF65-F5344CB8AC3E}">
        <p14:creationId xmlns:p14="http://schemas.microsoft.com/office/powerpoint/2010/main" val="207967839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6830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6830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kumimoji="0" sz="1200">
                <a:solidFill>
                  <a:srgbClr val="000000"/>
                </a:solidFill>
                <a:ea typeface="新細明體" charset="-120"/>
              </a:defRPr>
            </a:lvl1pPr>
          </a:lstStyle>
          <a:p>
            <a:pPr>
              <a:defRPr/>
            </a:pPr>
            <a:endParaRPr lang="en-US" altLang="zh-TW"/>
          </a:p>
        </p:txBody>
      </p:sp>
      <p:sp>
        <p:nvSpPr>
          <p:cNvPr id="8" name="投影片編號版面配置區 7"/>
          <p:cNvSpPr>
            <a:spLocks noGrp="1"/>
          </p:cNvSpPr>
          <p:nvPr>
            <p:ph type="sldNum" sz="quarter" idx="11"/>
          </p:nvPr>
        </p:nvSpPr>
        <p:spPr>
          <a:xfrm>
            <a:off x="8696325" y="5786438"/>
            <a:ext cx="447675" cy="323850"/>
          </a:xfrm>
          <a:prstGeom prst="rect">
            <a:avLst/>
          </a:prstGeom>
        </p:spPr>
        <p:txBody>
          <a:bodyPr/>
          <a:lstStyle>
            <a:lvl1pPr fontAlgn="auto">
              <a:spcBef>
                <a:spcPts val="0"/>
              </a:spcBef>
              <a:spcAft>
                <a:spcPts val="0"/>
              </a:spcAft>
              <a:defRPr kumimoji="0" sz="1200">
                <a:solidFill>
                  <a:prstClr val="black"/>
                </a:solidFill>
                <a:latin typeface="Calibri" pitchFamily="34" charset="0"/>
                <a:ea typeface="新細明體" charset="-120"/>
              </a:defRPr>
            </a:lvl1pPr>
          </a:lstStyle>
          <a:p>
            <a:pPr>
              <a:defRPr/>
            </a:pPr>
            <a:fld id="{705116C1-3F3F-44A0-928C-3B7AD09FD250}" type="slidenum">
              <a:rPr lang="zh-TW" altLang="en-US"/>
              <a:pPr>
                <a:defRPr/>
              </a:pPr>
              <a:t>‹#›</a:t>
            </a:fld>
            <a:endParaRPr lang="zh-TW" altLang="en-US"/>
          </a:p>
        </p:txBody>
      </p:sp>
    </p:spTree>
    <p:extLst>
      <p:ext uri="{BB962C8B-B14F-4D97-AF65-F5344CB8AC3E}">
        <p14:creationId xmlns:p14="http://schemas.microsoft.com/office/powerpoint/2010/main" val="87986558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kumimoji="0" sz="1200">
                <a:solidFill>
                  <a:srgbClr val="000000"/>
                </a:solidFill>
                <a:ea typeface="新細明體" charset="-120"/>
              </a:defRPr>
            </a:lvl1pPr>
          </a:lstStyle>
          <a:p>
            <a:pPr>
              <a:defRPr/>
            </a:pPr>
            <a:endParaRPr lang="en-US" altLang="zh-TW"/>
          </a:p>
        </p:txBody>
      </p:sp>
      <p:sp>
        <p:nvSpPr>
          <p:cNvPr id="3" name="投影片編號版面配置區 7"/>
          <p:cNvSpPr>
            <a:spLocks noGrp="1"/>
          </p:cNvSpPr>
          <p:nvPr>
            <p:ph type="sldNum" sz="quarter" idx="11"/>
          </p:nvPr>
        </p:nvSpPr>
        <p:spPr>
          <a:xfrm>
            <a:off x="8696325" y="5786438"/>
            <a:ext cx="447675" cy="323850"/>
          </a:xfrm>
          <a:prstGeom prst="rect">
            <a:avLst/>
          </a:prstGeom>
        </p:spPr>
        <p:txBody>
          <a:bodyPr/>
          <a:lstStyle>
            <a:lvl1pPr fontAlgn="auto">
              <a:spcBef>
                <a:spcPts val="0"/>
              </a:spcBef>
              <a:spcAft>
                <a:spcPts val="0"/>
              </a:spcAft>
              <a:defRPr kumimoji="0" sz="1200">
                <a:solidFill>
                  <a:prstClr val="black"/>
                </a:solidFill>
                <a:latin typeface="Calibri" pitchFamily="34" charset="0"/>
                <a:ea typeface="新細明體" charset="-120"/>
              </a:defRPr>
            </a:lvl1pPr>
          </a:lstStyle>
          <a:p>
            <a:pPr>
              <a:defRPr/>
            </a:pPr>
            <a:fld id="{9DDBD8B5-AA74-4EF2-B0B8-4D27FAE1454B}" type="slidenum">
              <a:rPr lang="zh-TW" altLang="en-US"/>
              <a:pPr>
                <a:defRPr/>
              </a:pPr>
              <a:t>‹#›</a:t>
            </a:fld>
            <a:endParaRPr lang="zh-TW" altLang="en-US"/>
          </a:p>
        </p:txBody>
      </p:sp>
    </p:spTree>
    <p:extLst>
      <p:ext uri="{BB962C8B-B14F-4D97-AF65-F5344CB8AC3E}">
        <p14:creationId xmlns:p14="http://schemas.microsoft.com/office/powerpoint/2010/main" val="122985671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1"/>
            <a:ext cx="5111750" cy="55848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1"/>
            <a:ext cx="3008313" cy="44227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kumimoji="0" sz="1200">
                <a:solidFill>
                  <a:srgbClr val="000000"/>
                </a:solidFill>
                <a:ea typeface="新細明體" charset="-120"/>
              </a:defRPr>
            </a:lvl1pPr>
          </a:lstStyle>
          <a:p>
            <a:pPr>
              <a:defRPr/>
            </a:pPr>
            <a:endParaRPr lang="en-US" altLang="zh-TW"/>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fontAlgn="auto">
              <a:spcBef>
                <a:spcPts val="0"/>
              </a:spcBef>
              <a:spcAft>
                <a:spcPts val="0"/>
              </a:spcAft>
              <a:defRPr kumimoji="0" sz="1200">
                <a:solidFill>
                  <a:prstClr val="black"/>
                </a:solidFill>
                <a:latin typeface="Calibri" pitchFamily="34" charset="0"/>
                <a:ea typeface="新細明體" charset="-120"/>
              </a:defRPr>
            </a:lvl1pPr>
          </a:lstStyle>
          <a:p>
            <a:pPr>
              <a:defRPr/>
            </a:pPr>
            <a:fld id="{B3008CE9-457A-4E2B-ADEF-DE5F84507E2A}" type="slidenum">
              <a:rPr lang="zh-TW" altLang="en-US"/>
              <a:pPr>
                <a:defRPr/>
              </a:pPr>
              <a:t>‹#›</a:t>
            </a:fld>
            <a:endParaRPr lang="zh-TW" altLang="en-US"/>
          </a:p>
        </p:txBody>
      </p:sp>
    </p:spTree>
    <p:extLst>
      <p:ext uri="{BB962C8B-B14F-4D97-AF65-F5344CB8AC3E}">
        <p14:creationId xmlns:p14="http://schemas.microsoft.com/office/powerpoint/2010/main" val="38131761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5619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kumimoji="0" sz="1200">
                <a:solidFill>
                  <a:srgbClr val="000000"/>
                </a:solidFill>
                <a:ea typeface="新細明體" charset="-120"/>
              </a:defRPr>
            </a:lvl1pPr>
          </a:lstStyle>
          <a:p>
            <a:pPr>
              <a:defRPr/>
            </a:pPr>
            <a:endParaRPr lang="en-US" altLang="zh-TW"/>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fontAlgn="auto">
              <a:spcBef>
                <a:spcPts val="0"/>
              </a:spcBef>
              <a:spcAft>
                <a:spcPts val="0"/>
              </a:spcAft>
              <a:defRPr kumimoji="0" sz="1200">
                <a:solidFill>
                  <a:prstClr val="black"/>
                </a:solidFill>
                <a:latin typeface="Calibri" pitchFamily="34" charset="0"/>
                <a:ea typeface="新細明體" charset="-120"/>
              </a:defRPr>
            </a:lvl1pPr>
          </a:lstStyle>
          <a:p>
            <a:pPr>
              <a:defRPr/>
            </a:pPr>
            <a:fld id="{754F7504-0D84-49CD-AEA7-C4B27115F11A}" type="slidenum">
              <a:rPr lang="zh-TW" altLang="en-US"/>
              <a:pPr>
                <a:defRPr/>
              </a:pPr>
              <a:t>‹#›</a:t>
            </a:fld>
            <a:endParaRPr lang="zh-TW" altLang="en-US"/>
          </a:p>
        </p:txBody>
      </p:sp>
    </p:spTree>
    <p:extLst>
      <p:ext uri="{BB962C8B-B14F-4D97-AF65-F5344CB8AC3E}">
        <p14:creationId xmlns:p14="http://schemas.microsoft.com/office/powerpoint/2010/main" val="17157802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457200" y="1600201"/>
            <a:ext cx="8229600" cy="4257692"/>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kumimoji="0" sz="1200">
                <a:solidFill>
                  <a:srgbClr val="000000"/>
                </a:solidFill>
                <a:ea typeface="新細明體" charset="-120"/>
              </a:defRPr>
            </a:lvl1pPr>
          </a:lstStyle>
          <a:p>
            <a:pPr>
              <a:defRPr/>
            </a:pPr>
            <a:endParaRPr lang="en-US" altLang="zh-TW"/>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fontAlgn="auto">
              <a:spcBef>
                <a:spcPts val="0"/>
              </a:spcBef>
              <a:spcAft>
                <a:spcPts val="0"/>
              </a:spcAft>
              <a:defRPr kumimoji="0" sz="1200">
                <a:solidFill>
                  <a:prstClr val="black"/>
                </a:solidFill>
                <a:latin typeface="Calibri" pitchFamily="34" charset="0"/>
                <a:ea typeface="新細明體" charset="-120"/>
              </a:defRPr>
            </a:lvl1pPr>
          </a:lstStyle>
          <a:p>
            <a:pPr>
              <a:defRPr/>
            </a:pPr>
            <a:fld id="{98315DD3-388B-4366-BDAD-F83006DDC092}" type="slidenum">
              <a:rPr lang="zh-TW" altLang="en-US"/>
              <a:pPr>
                <a:defRPr/>
              </a:pPr>
              <a:t>‹#›</a:t>
            </a:fld>
            <a:endParaRPr lang="zh-TW" altLang="en-US"/>
          </a:p>
        </p:txBody>
      </p:sp>
    </p:spTree>
    <p:extLst>
      <p:ext uri="{BB962C8B-B14F-4D97-AF65-F5344CB8AC3E}">
        <p14:creationId xmlns:p14="http://schemas.microsoft.com/office/powerpoint/2010/main" val="26382898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nchor="ctr"/>
          <a:lstStyle>
            <a:lvl1pPr algn="ctr">
              <a:defRPr sz="4000">
                <a:latin typeface="+mj-ea"/>
                <a:ea typeface="+mj-ea"/>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457200" y="1600201"/>
            <a:ext cx="8229600" cy="4257691"/>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投影片編號版面配置區 7"/>
          <p:cNvSpPr>
            <a:spLocks noGrp="1"/>
          </p:cNvSpPr>
          <p:nvPr>
            <p:ph type="sldNum" sz="quarter" idx="10"/>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t>‹#›</a:t>
            </a:fld>
            <a:endParaRPr lang="zh-TW" altLang="en-US"/>
          </a:p>
        </p:txBody>
      </p:sp>
    </p:spTree>
    <p:extLst>
      <p:ext uri="{BB962C8B-B14F-4D97-AF65-F5344CB8AC3E}">
        <p14:creationId xmlns:p14="http://schemas.microsoft.com/office/powerpoint/2010/main" val="198008721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583254"/>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9"/>
            <a:ext cx="6019800" cy="5583254"/>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kumimoji="0" sz="1200">
                <a:solidFill>
                  <a:srgbClr val="000000"/>
                </a:solidFill>
                <a:ea typeface="新細明體" charset="-120"/>
              </a:defRPr>
            </a:lvl1pPr>
          </a:lstStyle>
          <a:p>
            <a:pPr>
              <a:defRPr/>
            </a:pPr>
            <a:endParaRPr lang="en-US" altLang="zh-TW"/>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fontAlgn="auto">
              <a:spcBef>
                <a:spcPts val="0"/>
              </a:spcBef>
              <a:spcAft>
                <a:spcPts val="0"/>
              </a:spcAft>
              <a:defRPr kumimoji="0" sz="1200">
                <a:solidFill>
                  <a:prstClr val="black"/>
                </a:solidFill>
                <a:latin typeface="Calibri" pitchFamily="34" charset="0"/>
                <a:ea typeface="新細明體" charset="-120"/>
              </a:defRPr>
            </a:lvl1pPr>
          </a:lstStyle>
          <a:p>
            <a:pPr>
              <a:defRPr/>
            </a:pPr>
            <a:fld id="{9148A531-CD5A-4153-82C4-DC10DBD9DF5B}" type="slidenum">
              <a:rPr lang="zh-TW" altLang="en-US"/>
              <a:pPr>
                <a:defRPr/>
              </a:pPr>
              <a:t>‹#›</a:t>
            </a:fld>
            <a:endParaRPr lang="zh-TW" altLang="en-US"/>
          </a:p>
        </p:txBody>
      </p:sp>
    </p:spTree>
    <p:extLst>
      <p:ext uri="{BB962C8B-B14F-4D97-AF65-F5344CB8AC3E}">
        <p14:creationId xmlns:p14="http://schemas.microsoft.com/office/powerpoint/2010/main" val="427400262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248292"/>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991829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標題，兩項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a:t>按一下以編輯母片標題樣式</a:t>
            </a:r>
          </a:p>
        </p:txBody>
      </p:sp>
      <p:sp>
        <p:nvSpPr>
          <p:cNvPr id="3" name="內容版面配置區 2"/>
          <p:cNvSpPr>
            <a:spLocks noGrp="1"/>
          </p:cNvSpPr>
          <p:nvPr>
            <p:ph sz="quarter" idx="1"/>
          </p:nvPr>
        </p:nvSpPr>
        <p:spPr>
          <a:xfrm>
            <a:off x="685800" y="1981200"/>
            <a:ext cx="3810000" cy="19812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half" idx="3"/>
          </p:nvPr>
        </p:nvSpPr>
        <p:spPr>
          <a:xfrm>
            <a:off x="685800" y="4114800"/>
            <a:ext cx="7772400" cy="1743092"/>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569041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a:prstGeom prst="rect">
            <a:avLst/>
          </a:prstGeom>
        </p:spPr>
        <p:txBody>
          <a:bodyPr/>
          <a:lstStyle/>
          <a:p>
            <a:pPr lvl="0"/>
            <a:r>
              <a:rPr lang="zh-TW" altLang="en-US" noProof="0"/>
              <a:t>按一下圖示以新增表格</a:t>
            </a:r>
          </a:p>
        </p:txBody>
      </p:sp>
      <p:sp>
        <p:nvSpPr>
          <p:cNvPr id="4" name="日期版面配置區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000000"/>
                </a:solidFill>
                <a:ea typeface="新細明體" charset="-120"/>
              </a:defRPr>
            </a:lvl1pPr>
          </a:lstStyle>
          <a:p>
            <a:pPr>
              <a:defRPr/>
            </a:pPr>
            <a:endParaRPr lang="en-US" altLang="zh-TW"/>
          </a:p>
        </p:txBody>
      </p:sp>
      <p:sp>
        <p:nvSpPr>
          <p:cNvPr id="5" name="頁尾版面配置區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kumimoji="0">
                <a:solidFill>
                  <a:srgbClr val="000000"/>
                </a:solidFill>
                <a:ea typeface="新細明體" charset="-120"/>
              </a:defRPr>
            </a:lvl1pPr>
          </a:lstStyle>
          <a:p>
            <a:pPr>
              <a:defRPr/>
            </a:pPr>
            <a:endParaRPr lang="en-US" altLang="zh-TW"/>
          </a:p>
        </p:txBody>
      </p:sp>
      <p:sp>
        <p:nvSpPr>
          <p:cNvPr id="6" name="投影片編號版面配置區 5"/>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kumimoji="0">
                <a:solidFill>
                  <a:prstClr val="black"/>
                </a:solidFill>
                <a:latin typeface="Arial"/>
                <a:ea typeface="新細明體" pitchFamily="18" charset="-120"/>
              </a:defRPr>
            </a:lvl1pPr>
          </a:lstStyle>
          <a:p>
            <a:pPr>
              <a:defRPr/>
            </a:pPr>
            <a:fld id="{31179DDC-D38F-4BBC-B804-447616682D2D}" type="slidenum">
              <a:rPr lang="zh-TW" altLang="en-US"/>
              <a:pPr>
                <a:defRPr/>
              </a:pPr>
              <a:t>‹#›</a:t>
            </a:fld>
            <a:endParaRPr lang="zh-TW" altLang="en-US"/>
          </a:p>
        </p:txBody>
      </p:sp>
    </p:spTree>
    <p:extLst>
      <p:ext uri="{BB962C8B-B14F-4D97-AF65-F5344CB8AC3E}">
        <p14:creationId xmlns:p14="http://schemas.microsoft.com/office/powerpoint/2010/main" val="164426959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35469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7790314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a:prstGeom prst="rect">
            <a:avLst/>
          </a:prstGeom>
        </p:spPr>
        <p:txBody>
          <a:bodyPr/>
          <a:lstStyle/>
          <a:p>
            <a:pPr lvl="0"/>
            <a:r>
              <a:rPr lang="zh-TW" altLang="en-US" noProof="0"/>
              <a:t>按一下圖示以新增表格</a:t>
            </a:r>
          </a:p>
        </p:txBody>
      </p:sp>
    </p:spTree>
    <p:extLst>
      <p:ext uri="{BB962C8B-B14F-4D97-AF65-F5344CB8AC3E}">
        <p14:creationId xmlns:p14="http://schemas.microsoft.com/office/powerpoint/2010/main" val="297008923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nchor="ctr"/>
          <a:lstStyle>
            <a:lvl1pPr algn="ctr">
              <a:defRPr sz="3600"/>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endParaRPr lang="zh-TW" altLang="en-US" dirty="0"/>
          </a:p>
        </p:txBody>
      </p:sp>
      <p:sp>
        <p:nvSpPr>
          <p:cNvPr id="4"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ea typeface="新細明體" charset="-120"/>
              </a:defRPr>
            </a:lvl1pPr>
          </a:lstStyle>
          <a:p>
            <a:pPr>
              <a:defRPr/>
            </a:pPr>
            <a:endParaRPr lang="en-US" altLang="zh-TW"/>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solidFill>
                  <a:srgbClr val="000000"/>
                </a:solidFill>
                <a:latin typeface="Calibri" pitchFamily="34" charset="0"/>
                <a:ea typeface="新細明體" charset="-120"/>
              </a:defRPr>
            </a:lvl1pPr>
          </a:lstStyle>
          <a:p>
            <a:pPr>
              <a:defRPr/>
            </a:pPr>
            <a:fld id="{B7DC664F-DB43-4E22-B268-5C4D6768332A}" type="slidenum">
              <a:rPr lang="en-US" altLang="zh-TW"/>
              <a:pPr>
                <a:defRPr/>
              </a:pPr>
              <a:t>‹#›</a:t>
            </a:fld>
            <a:endParaRPr lang="en-US" altLang="zh-TW" dirty="0"/>
          </a:p>
        </p:txBody>
      </p:sp>
    </p:spTree>
    <p:extLst>
      <p:ext uri="{BB962C8B-B14F-4D97-AF65-F5344CB8AC3E}">
        <p14:creationId xmlns:p14="http://schemas.microsoft.com/office/powerpoint/2010/main" val="107899833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nchor="ctr"/>
          <a:lstStyle>
            <a:lvl1pPr algn="ctr">
              <a:defRPr sz="4000">
                <a:latin typeface="+mj-ea"/>
                <a:ea typeface="+mj-ea"/>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457200" y="1600201"/>
            <a:ext cx="8229600" cy="4257691"/>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投影片編號版面配置區 7"/>
          <p:cNvSpPr>
            <a:spLocks noGrp="1"/>
          </p:cNvSpPr>
          <p:nvPr>
            <p:ph type="sldNum" sz="quarter" idx="10"/>
          </p:nvPr>
        </p:nvSpPr>
        <p:spPr>
          <a:xfrm>
            <a:off x="8696325" y="5786438"/>
            <a:ext cx="447675" cy="323850"/>
          </a:xfrm>
          <a:prstGeom prst="rect">
            <a:avLst/>
          </a:prstGeom>
        </p:spPr>
        <p:txBody>
          <a:bodyPr/>
          <a:lstStyle>
            <a:lvl1pPr>
              <a:defRPr sz="1200">
                <a:solidFill>
                  <a:srgbClr val="000000"/>
                </a:solidFill>
                <a:latin typeface="Calibri" pitchFamily="34" charset="0"/>
                <a:ea typeface="新細明體" charset="-120"/>
              </a:defRPr>
            </a:lvl1pPr>
          </a:lstStyle>
          <a:p>
            <a:pPr>
              <a:defRPr/>
            </a:pPr>
            <a:fld id="{49160A05-DFF4-4B1F-9422-A40F5B15E494}" type="slidenum">
              <a:rPr lang="en-US" altLang="zh-TW"/>
              <a:pPr>
                <a:defRPr/>
              </a:pPr>
              <a:t>‹#›</a:t>
            </a:fld>
            <a:endParaRPr lang="en-US" altLang="zh-TW" dirty="0"/>
          </a:p>
        </p:txBody>
      </p:sp>
    </p:spTree>
    <p:extLst>
      <p:ext uri="{BB962C8B-B14F-4D97-AF65-F5344CB8AC3E}">
        <p14:creationId xmlns:p14="http://schemas.microsoft.com/office/powerpoint/2010/main" val="11614108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2576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2576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ea typeface="新細明體" charset="-120"/>
              </a:defRPr>
            </a:lvl1pPr>
          </a:lstStyle>
          <a:p>
            <a:pPr>
              <a:defRPr/>
            </a:pPr>
            <a:endParaRPr lang="en-US" altLang="zh-TW"/>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solidFill>
                  <a:srgbClr val="000000"/>
                </a:solidFill>
                <a:latin typeface="Calibri" pitchFamily="34" charset="0"/>
                <a:ea typeface="新細明體" charset="-120"/>
              </a:defRPr>
            </a:lvl1pPr>
          </a:lstStyle>
          <a:p>
            <a:pPr>
              <a:defRPr/>
            </a:pPr>
            <a:fld id="{ECE1AE47-6082-4D9B-9921-9735DA9119B4}" type="slidenum">
              <a:rPr lang="en-US" altLang="zh-TW"/>
              <a:pPr>
                <a:defRPr/>
              </a:pPr>
              <a:t>‹#›</a:t>
            </a:fld>
            <a:endParaRPr lang="en-US" altLang="zh-TW" dirty="0"/>
          </a:p>
        </p:txBody>
      </p:sp>
    </p:spTree>
    <p:extLst>
      <p:ext uri="{BB962C8B-B14F-4D97-AF65-F5344CB8AC3E}">
        <p14:creationId xmlns:p14="http://schemas.microsoft.com/office/powerpoint/2010/main" val="20923489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2576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2576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t>‹#›</a:t>
            </a:fld>
            <a:endParaRPr lang="zh-TW" altLang="en-US"/>
          </a:p>
        </p:txBody>
      </p:sp>
    </p:spTree>
    <p:extLst>
      <p:ext uri="{BB962C8B-B14F-4D97-AF65-F5344CB8AC3E}">
        <p14:creationId xmlns:p14="http://schemas.microsoft.com/office/powerpoint/2010/main" val="72096643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6830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6830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ea typeface="新細明體" charset="-120"/>
              </a:defRPr>
            </a:lvl1pPr>
          </a:lstStyle>
          <a:p>
            <a:pPr>
              <a:defRPr/>
            </a:pPr>
            <a:endParaRPr lang="en-US" altLang="zh-TW"/>
          </a:p>
        </p:txBody>
      </p:sp>
      <p:sp>
        <p:nvSpPr>
          <p:cNvPr id="8"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solidFill>
                  <a:srgbClr val="000000"/>
                </a:solidFill>
                <a:latin typeface="Calibri" pitchFamily="34" charset="0"/>
                <a:ea typeface="新細明體" charset="-120"/>
              </a:defRPr>
            </a:lvl1pPr>
          </a:lstStyle>
          <a:p>
            <a:pPr>
              <a:defRPr/>
            </a:pPr>
            <a:fld id="{F5DC8219-786F-4941-9534-1C6E56137A95}" type="slidenum">
              <a:rPr lang="en-US" altLang="zh-TW"/>
              <a:pPr>
                <a:defRPr/>
              </a:pPr>
              <a:t>‹#›</a:t>
            </a:fld>
            <a:endParaRPr lang="en-US" altLang="zh-TW" dirty="0"/>
          </a:p>
        </p:txBody>
      </p:sp>
    </p:spTree>
    <p:extLst>
      <p:ext uri="{BB962C8B-B14F-4D97-AF65-F5344CB8AC3E}">
        <p14:creationId xmlns:p14="http://schemas.microsoft.com/office/powerpoint/2010/main" val="243260115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ea typeface="新細明體" charset="-120"/>
              </a:defRPr>
            </a:lvl1pPr>
          </a:lstStyle>
          <a:p>
            <a:pPr>
              <a:defRPr/>
            </a:pPr>
            <a:endParaRPr lang="en-US" altLang="zh-TW"/>
          </a:p>
        </p:txBody>
      </p:sp>
      <p:sp>
        <p:nvSpPr>
          <p:cNvPr id="3"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solidFill>
                  <a:srgbClr val="000000"/>
                </a:solidFill>
                <a:latin typeface="Calibri" pitchFamily="34" charset="0"/>
                <a:ea typeface="新細明體" charset="-120"/>
              </a:defRPr>
            </a:lvl1pPr>
          </a:lstStyle>
          <a:p>
            <a:pPr>
              <a:defRPr/>
            </a:pPr>
            <a:fld id="{942B4E15-526C-45AD-BDFA-8A0F3D9D8142}" type="slidenum">
              <a:rPr lang="en-US" altLang="zh-TW"/>
              <a:pPr>
                <a:defRPr/>
              </a:pPr>
              <a:t>‹#›</a:t>
            </a:fld>
            <a:endParaRPr lang="en-US" altLang="zh-TW" dirty="0"/>
          </a:p>
        </p:txBody>
      </p:sp>
    </p:spTree>
    <p:extLst>
      <p:ext uri="{BB962C8B-B14F-4D97-AF65-F5344CB8AC3E}">
        <p14:creationId xmlns:p14="http://schemas.microsoft.com/office/powerpoint/2010/main" val="56292853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1"/>
            <a:ext cx="5111750" cy="55848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1"/>
            <a:ext cx="3008313" cy="44227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ea typeface="新細明體" charset="-120"/>
              </a:defRPr>
            </a:lvl1pPr>
          </a:lstStyle>
          <a:p>
            <a:pPr>
              <a:defRPr/>
            </a:pPr>
            <a:endParaRPr lang="en-US" altLang="zh-TW"/>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solidFill>
                  <a:srgbClr val="000000"/>
                </a:solidFill>
                <a:latin typeface="Calibri" pitchFamily="34" charset="0"/>
                <a:ea typeface="新細明體" charset="-120"/>
              </a:defRPr>
            </a:lvl1pPr>
          </a:lstStyle>
          <a:p>
            <a:pPr>
              <a:defRPr/>
            </a:pPr>
            <a:fld id="{B86E0BE2-4A9A-4AEB-AE99-D4929A292142}" type="slidenum">
              <a:rPr lang="en-US" altLang="zh-TW"/>
              <a:pPr>
                <a:defRPr/>
              </a:pPr>
              <a:t>‹#›</a:t>
            </a:fld>
            <a:endParaRPr lang="en-US" altLang="zh-TW" dirty="0"/>
          </a:p>
        </p:txBody>
      </p:sp>
    </p:spTree>
    <p:extLst>
      <p:ext uri="{BB962C8B-B14F-4D97-AF65-F5344CB8AC3E}">
        <p14:creationId xmlns:p14="http://schemas.microsoft.com/office/powerpoint/2010/main" val="347049779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5619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ea typeface="新細明體" charset="-120"/>
              </a:defRPr>
            </a:lvl1pPr>
          </a:lstStyle>
          <a:p>
            <a:pPr>
              <a:defRPr/>
            </a:pPr>
            <a:endParaRPr lang="en-US" altLang="zh-TW"/>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solidFill>
                  <a:srgbClr val="000000"/>
                </a:solidFill>
                <a:latin typeface="Calibri" pitchFamily="34" charset="0"/>
                <a:ea typeface="新細明體" charset="-120"/>
              </a:defRPr>
            </a:lvl1pPr>
          </a:lstStyle>
          <a:p>
            <a:pPr>
              <a:defRPr/>
            </a:pPr>
            <a:fld id="{A68CEEB2-A592-4D58-A782-8D7AF3855F1D}" type="slidenum">
              <a:rPr lang="en-US" altLang="zh-TW"/>
              <a:pPr>
                <a:defRPr/>
              </a:pPr>
              <a:t>‹#›</a:t>
            </a:fld>
            <a:endParaRPr lang="en-US" altLang="zh-TW" dirty="0"/>
          </a:p>
        </p:txBody>
      </p:sp>
    </p:spTree>
    <p:extLst>
      <p:ext uri="{BB962C8B-B14F-4D97-AF65-F5344CB8AC3E}">
        <p14:creationId xmlns:p14="http://schemas.microsoft.com/office/powerpoint/2010/main" val="37187164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457200" y="1600201"/>
            <a:ext cx="8229600" cy="4257692"/>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ea typeface="新細明體" charset="-120"/>
              </a:defRPr>
            </a:lvl1pPr>
          </a:lstStyle>
          <a:p>
            <a:pPr>
              <a:defRPr/>
            </a:pPr>
            <a:endParaRPr lang="en-US" altLang="zh-TW"/>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solidFill>
                  <a:srgbClr val="000000"/>
                </a:solidFill>
                <a:latin typeface="Calibri" pitchFamily="34" charset="0"/>
                <a:ea typeface="新細明體" charset="-120"/>
              </a:defRPr>
            </a:lvl1pPr>
          </a:lstStyle>
          <a:p>
            <a:pPr>
              <a:defRPr/>
            </a:pPr>
            <a:fld id="{DD03E674-CAB8-45AE-8FF6-8B13AD0B5FBE}" type="slidenum">
              <a:rPr lang="en-US" altLang="zh-TW"/>
              <a:pPr>
                <a:defRPr/>
              </a:pPr>
              <a:t>‹#›</a:t>
            </a:fld>
            <a:endParaRPr lang="en-US" altLang="zh-TW" dirty="0"/>
          </a:p>
        </p:txBody>
      </p:sp>
    </p:spTree>
    <p:extLst>
      <p:ext uri="{BB962C8B-B14F-4D97-AF65-F5344CB8AC3E}">
        <p14:creationId xmlns:p14="http://schemas.microsoft.com/office/powerpoint/2010/main" val="243763269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583254"/>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9"/>
            <a:ext cx="6019800" cy="5583254"/>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solidFill>
                  <a:srgbClr val="000000"/>
                </a:solidFill>
                <a:ea typeface="新細明體" charset="-120"/>
              </a:defRPr>
            </a:lvl1pPr>
          </a:lstStyle>
          <a:p>
            <a:pPr>
              <a:defRPr/>
            </a:pPr>
            <a:endParaRPr lang="en-US" altLang="zh-TW"/>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solidFill>
                  <a:srgbClr val="000000"/>
                </a:solidFill>
                <a:latin typeface="Calibri" pitchFamily="34" charset="0"/>
                <a:ea typeface="新細明體" charset="-120"/>
              </a:defRPr>
            </a:lvl1pPr>
          </a:lstStyle>
          <a:p>
            <a:pPr>
              <a:defRPr/>
            </a:pPr>
            <a:fld id="{73144603-5763-490D-9FCA-6DA1A39B9AFB}" type="slidenum">
              <a:rPr lang="en-US" altLang="zh-TW"/>
              <a:pPr>
                <a:defRPr/>
              </a:pPr>
              <a:t>‹#›</a:t>
            </a:fld>
            <a:endParaRPr lang="en-US" altLang="zh-TW" dirty="0"/>
          </a:p>
        </p:txBody>
      </p:sp>
    </p:spTree>
    <p:extLst>
      <p:ext uri="{BB962C8B-B14F-4D97-AF65-F5344CB8AC3E}">
        <p14:creationId xmlns:p14="http://schemas.microsoft.com/office/powerpoint/2010/main" val="174859270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reserve="1">
  <p:cSld name="標題，兩項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a:t>按一下以編輯母片標題樣式</a:t>
            </a:r>
          </a:p>
        </p:txBody>
      </p:sp>
      <p:sp>
        <p:nvSpPr>
          <p:cNvPr id="3" name="內容版面配置區 2"/>
          <p:cNvSpPr>
            <a:spLocks noGrp="1"/>
          </p:cNvSpPr>
          <p:nvPr>
            <p:ph sz="quarter" idx="1"/>
          </p:nvPr>
        </p:nvSpPr>
        <p:spPr>
          <a:xfrm>
            <a:off x="685800" y="1981200"/>
            <a:ext cx="3810000" cy="19812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half" idx="3"/>
          </p:nvPr>
        </p:nvSpPr>
        <p:spPr>
          <a:xfrm>
            <a:off x="685800" y="4114800"/>
            <a:ext cx="7772400" cy="1743092"/>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5460983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79298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7477288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a:prstGeom prst="rect">
            <a:avLst/>
          </a:prstGeom>
        </p:spPr>
        <p:txBody>
          <a:bodyPr/>
          <a:lstStyle/>
          <a:p>
            <a:pPr lvl="0"/>
            <a:r>
              <a:rPr lang="zh-TW" altLang="en-US" noProof="0"/>
              <a:t>按一下圖示以新增表格</a:t>
            </a:r>
          </a:p>
        </p:txBody>
      </p:sp>
    </p:spTree>
    <p:extLst>
      <p:ext uri="{BB962C8B-B14F-4D97-AF65-F5344CB8AC3E}">
        <p14:creationId xmlns:p14="http://schemas.microsoft.com/office/powerpoint/2010/main" val="1737026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6830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6830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p>
        </p:txBody>
      </p:sp>
      <p:sp>
        <p:nvSpPr>
          <p:cNvPr id="8"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t>‹#›</a:t>
            </a:fld>
            <a:endParaRPr lang="zh-TW" altLang="en-US"/>
          </a:p>
        </p:txBody>
      </p:sp>
    </p:spTree>
    <p:extLst>
      <p:ext uri="{BB962C8B-B14F-4D97-AF65-F5344CB8AC3E}">
        <p14:creationId xmlns:p14="http://schemas.microsoft.com/office/powerpoint/2010/main" val="199794033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nchor="ctr"/>
          <a:lstStyle>
            <a:lvl1pPr algn="ctr">
              <a:defRPr sz="3600"/>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endParaRPr lang="zh-TW" altLang="en-US" dirty="0"/>
          </a:p>
        </p:txBody>
      </p:sp>
      <p:sp>
        <p:nvSpPr>
          <p:cNvPr id="4"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solidFill>
                <a:srgbClr val="000000"/>
              </a:solidFill>
            </a:endParaRPr>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281890372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nchor="ctr"/>
          <a:lstStyle>
            <a:lvl1pPr algn="ctr">
              <a:defRPr sz="4000">
                <a:latin typeface="+mj-ea"/>
                <a:ea typeface="+mj-ea"/>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457200" y="1600201"/>
            <a:ext cx="8229600" cy="4257691"/>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投影片編號版面配置區 7"/>
          <p:cNvSpPr>
            <a:spLocks noGrp="1"/>
          </p:cNvSpPr>
          <p:nvPr>
            <p:ph type="sldNum" sz="quarter" idx="10"/>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134023488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2576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2576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solidFill>
                <a:srgbClr val="000000"/>
              </a:solidFill>
            </a:endParaRPr>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215837275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6830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6830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solidFill>
                <a:srgbClr val="000000"/>
              </a:solidFill>
            </a:endParaRPr>
          </a:p>
        </p:txBody>
      </p:sp>
      <p:sp>
        <p:nvSpPr>
          <p:cNvPr id="8"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243092042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1"/>
            <a:ext cx="5111750" cy="55848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1"/>
            <a:ext cx="3008313" cy="44227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solidFill>
                <a:srgbClr val="000000"/>
              </a:solidFill>
            </a:endParaRPr>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187304434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5619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solidFill>
                <a:srgbClr val="000000"/>
              </a:solidFill>
            </a:endParaRPr>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416431884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457200" y="1600201"/>
            <a:ext cx="8229600" cy="4257692"/>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solidFill>
                <a:srgbClr val="000000"/>
              </a:solidFill>
            </a:endParaRPr>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213055173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583254"/>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9"/>
            <a:ext cx="6019800" cy="5583254"/>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solidFill>
                <a:srgbClr val="000000"/>
              </a:solidFill>
            </a:endParaRPr>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259665293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OverTx">
  <p:cSld name="標題，兩項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a:t>按一下以編輯母片標題樣式</a:t>
            </a:r>
          </a:p>
        </p:txBody>
      </p:sp>
      <p:sp>
        <p:nvSpPr>
          <p:cNvPr id="3" name="內容版面配置區 2"/>
          <p:cNvSpPr>
            <a:spLocks noGrp="1"/>
          </p:cNvSpPr>
          <p:nvPr>
            <p:ph sz="quarter" idx="1"/>
          </p:nvPr>
        </p:nvSpPr>
        <p:spPr>
          <a:xfrm>
            <a:off x="685800" y="1981200"/>
            <a:ext cx="3810000" cy="19812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half" idx="3"/>
          </p:nvPr>
        </p:nvSpPr>
        <p:spPr>
          <a:xfrm>
            <a:off x="685800" y="4114800"/>
            <a:ext cx="7772400" cy="1743092"/>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7906206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0812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1"/>
            <a:ext cx="5111750" cy="55848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1"/>
            <a:ext cx="3008313" cy="44227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t>‹#›</a:t>
            </a:fld>
            <a:endParaRPr lang="zh-TW" altLang="en-US"/>
          </a:p>
        </p:txBody>
      </p:sp>
    </p:spTree>
    <p:extLst>
      <p:ext uri="{BB962C8B-B14F-4D97-AF65-F5344CB8AC3E}">
        <p14:creationId xmlns:p14="http://schemas.microsoft.com/office/powerpoint/2010/main" val="297749734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5113080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a:prstGeom prst="rect">
            <a:avLst/>
          </a:prstGeom>
        </p:spPr>
        <p:txBody>
          <a:bodyPr/>
          <a:lstStyle/>
          <a:p>
            <a:pPr lvl="0"/>
            <a:r>
              <a:rPr lang="zh-TW" altLang="en-US" noProof="0"/>
              <a:t>按一下圖示以新增表格</a:t>
            </a:r>
          </a:p>
        </p:txBody>
      </p:sp>
    </p:spTree>
    <p:extLst>
      <p:ext uri="{BB962C8B-B14F-4D97-AF65-F5344CB8AC3E}">
        <p14:creationId xmlns:p14="http://schemas.microsoft.com/office/powerpoint/2010/main" val="214431503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nchor="ctr"/>
          <a:lstStyle>
            <a:lvl1pPr algn="ctr">
              <a:defRPr sz="3600"/>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endParaRPr lang="zh-TW" altLang="en-US" dirty="0"/>
          </a:p>
        </p:txBody>
      </p:sp>
      <p:sp>
        <p:nvSpPr>
          <p:cNvPr id="4" name="日期版面配置區 5"/>
          <p:cNvSpPr>
            <a:spLocks noGrp="1"/>
          </p:cNvSpPr>
          <p:nvPr>
            <p:ph type="dt" sz="half" idx="10"/>
          </p:nvPr>
        </p:nvSpPr>
        <p:spPr>
          <a:xfrm>
            <a:off x="7286625" y="6534150"/>
            <a:ext cx="1071563" cy="323850"/>
          </a:xfrm>
          <a:prstGeom prst="rect">
            <a:avLst/>
          </a:prstGeom>
        </p:spPr>
        <p:txBody>
          <a:bodyPr/>
          <a:lstStyle>
            <a:lvl1pPr>
              <a:defRPr sz="1200">
                <a:ea typeface="新細明體" charset="-120"/>
              </a:defRPr>
            </a:lvl1pPr>
          </a:lstStyle>
          <a:p>
            <a:endParaRPr lang="zh-TW" altLang="en-US">
              <a:solidFill>
                <a:srgbClr val="000000"/>
              </a:solidFill>
            </a:endParaRPr>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BAD184F7-0A83-4130-8EDA-F529934300FF}"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359254472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nchor="ctr"/>
          <a:lstStyle>
            <a:lvl1pPr algn="ctr">
              <a:defRPr sz="4000">
                <a:latin typeface="+mj-ea"/>
                <a:ea typeface="+mj-ea"/>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457200" y="1600201"/>
            <a:ext cx="8229600" cy="4257691"/>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投影片編號版面配置區 7"/>
          <p:cNvSpPr>
            <a:spLocks noGrp="1"/>
          </p:cNvSpPr>
          <p:nvPr>
            <p:ph type="sldNum" sz="quarter" idx="10"/>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BAD184F7-0A83-4130-8EDA-F529934300FF}"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416053618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2576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2576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5"/>
          <p:cNvSpPr>
            <a:spLocks noGrp="1"/>
          </p:cNvSpPr>
          <p:nvPr>
            <p:ph type="dt" sz="half" idx="10"/>
          </p:nvPr>
        </p:nvSpPr>
        <p:spPr>
          <a:xfrm>
            <a:off x="7286625" y="6534150"/>
            <a:ext cx="1071563" cy="323850"/>
          </a:xfrm>
          <a:prstGeom prst="rect">
            <a:avLst/>
          </a:prstGeom>
        </p:spPr>
        <p:txBody>
          <a:bodyPr/>
          <a:lstStyle>
            <a:lvl1pPr>
              <a:defRPr sz="1200">
                <a:ea typeface="新細明體" charset="-120"/>
              </a:defRPr>
            </a:lvl1pPr>
          </a:lstStyle>
          <a:p>
            <a:endParaRPr lang="zh-TW" altLang="en-US">
              <a:solidFill>
                <a:srgbClr val="000000"/>
              </a:solidFill>
            </a:endParaRPr>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BAD184F7-0A83-4130-8EDA-F529934300FF}"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240326626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6830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68301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5"/>
          <p:cNvSpPr>
            <a:spLocks noGrp="1"/>
          </p:cNvSpPr>
          <p:nvPr>
            <p:ph type="dt" sz="half" idx="10"/>
          </p:nvPr>
        </p:nvSpPr>
        <p:spPr>
          <a:xfrm>
            <a:off x="7286625" y="6534150"/>
            <a:ext cx="1071563" cy="323850"/>
          </a:xfrm>
          <a:prstGeom prst="rect">
            <a:avLst/>
          </a:prstGeom>
        </p:spPr>
        <p:txBody>
          <a:bodyPr/>
          <a:lstStyle>
            <a:lvl1pPr>
              <a:defRPr sz="1200">
                <a:ea typeface="新細明體" charset="-120"/>
              </a:defRPr>
            </a:lvl1pPr>
          </a:lstStyle>
          <a:p>
            <a:endParaRPr lang="zh-TW" altLang="en-US">
              <a:solidFill>
                <a:srgbClr val="000000"/>
              </a:solidFill>
            </a:endParaRPr>
          </a:p>
        </p:txBody>
      </p:sp>
      <p:sp>
        <p:nvSpPr>
          <p:cNvPr id="8"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BAD184F7-0A83-4130-8EDA-F529934300FF}"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399802162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5"/>
          <p:cNvSpPr>
            <a:spLocks noGrp="1"/>
          </p:cNvSpPr>
          <p:nvPr>
            <p:ph type="dt" sz="half" idx="10"/>
          </p:nvPr>
        </p:nvSpPr>
        <p:spPr>
          <a:xfrm>
            <a:off x="7286625" y="6534150"/>
            <a:ext cx="1071563" cy="323850"/>
          </a:xfrm>
          <a:prstGeom prst="rect">
            <a:avLst/>
          </a:prstGeom>
        </p:spPr>
        <p:txBody>
          <a:bodyPr/>
          <a:lstStyle>
            <a:lvl1pPr>
              <a:defRPr sz="1200">
                <a:ea typeface="新細明體" charset="-120"/>
              </a:defRPr>
            </a:lvl1pPr>
          </a:lstStyle>
          <a:p>
            <a:endParaRPr lang="zh-TW" altLang="en-US">
              <a:solidFill>
                <a:srgbClr val="000000"/>
              </a:solidFill>
            </a:endParaRPr>
          </a:p>
        </p:txBody>
      </p:sp>
      <p:sp>
        <p:nvSpPr>
          <p:cNvPr id="3"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BAD184F7-0A83-4130-8EDA-F529934300FF}"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135283015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1"/>
            <a:ext cx="5111750" cy="55848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1"/>
            <a:ext cx="3008313" cy="44227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5"/>
          <p:cNvSpPr>
            <a:spLocks noGrp="1"/>
          </p:cNvSpPr>
          <p:nvPr>
            <p:ph type="dt" sz="half" idx="10"/>
          </p:nvPr>
        </p:nvSpPr>
        <p:spPr>
          <a:xfrm>
            <a:off x="7286625" y="6534150"/>
            <a:ext cx="1071563" cy="323850"/>
          </a:xfrm>
          <a:prstGeom prst="rect">
            <a:avLst/>
          </a:prstGeom>
        </p:spPr>
        <p:txBody>
          <a:bodyPr/>
          <a:lstStyle>
            <a:lvl1pPr>
              <a:defRPr sz="1200">
                <a:ea typeface="新細明體" charset="-120"/>
              </a:defRPr>
            </a:lvl1pPr>
          </a:lstStyle>
          <a:p>
            <a:endParaRPr lang="zh-TW" altLang="en-US">
              <a:solidFill>
                <a:srgbClr val="000000"/>
              </a:solidFill>
            </a:endParaRPr>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BAD184F7-0A83-4130-8EDA-F529934300FF}"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239997420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5619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5"/>
          <p:cNvSpPr>
            <a:spLocks noGrp="1"/>
          </p:cNvSpPr>
          <p:nvPr>
            <p:ph type="dt" sz="half" idx="10"/>
          </p:nvPr>
        </p:nvSpPr>
        <p:spPr>
          <a:xfrm>
            <a:off x="7286625" y="6534150"/>
            <a:ext cx="1071563" cy="323850"/>
          </a:xfrm>
          <a:prstGeom prst="rect">
            <a:avLst/>
          </a:prstGeom>
        </p:spPr>
        <p:txBody>
          <a:bodyPr/>
          <a:lstStyle>
            <a:lvl1pPr>
              <a:defRPr sz="1200">
                <a:ea typeface="新細明體" charset="-120"/>
              </a:defRPr>
            </a:lvl1pPr>
          </a:lstStyle>
          <a:p>
            <a:endParaRPr lang="zh-TW" altLang="en-US">
              <a:solidFill>
                <a:srgbClr val="000000"/>
              </a:solidFill>
            </a:endParaRPr>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BAD184F7-0A83-4130-8EDA-F529934300FF}"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267843407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457200" y="1600201"/>
            <a:ext cx="8229600" cy="4257692"/>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5"/>
          <p:cNvSpPr>
            <a:spLocks noGrp="1"/>
          </p:cNvSpPr>
          <p:nvPr>
            <p:ph type="dt" sz="half" idx="10"/>
          </p:nvPr>
        </p:nvSpPr>
        <p:spPr>
          <a:xfrm>
            <a:off x="7286625" y="6534150"/>
            <a:ext cx="1071563" cy="323850"/>
          </a:xfrm>
          <a:prstGeom prst="rect">
            <a:avLst/>
          </a:prstGeom>
        </p:spPr>
        <p:txBody>
          <a:bodyPr/>
          <a:lstStyle>
            <a:lvl1pPr>
              <a:defRPr sz="1200">
                <a:ea typeface="新細明體" charset="-120"/>
              </a:defRPr>
            </a:lvl1pPr>
          </a:lstStyle>
          <a:p>
            <a:endParaRPr lang="zh-TW" altLang="en-US">
              <a:solidFill>
                <a:srgbClr val="000000"/>
              </a:solidFill>
            </a:endParaRPr>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BAD184F7-0A83-4130-8EDA-F529934300FF}"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25906253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5619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p>
        </p:txBody>
      </p:sp>
      <p:sp>
        <p:nvSpPr>
          <p:cNvPr id="6"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t>‹#›</a:t>
            </a:fld>
            <a:endParaRPr lang="zh-TW" altLang="en-US"/>
          </a:p>
        </p:txBody>
      </p:sp>
    </p:spTree>
    <p:extLst>
      <p:ext uri="{BB962C8B-B14F-4D97-AF65-F5344CB8AC3E}">
        <p14:creationId xmlns:p14="http://schemas.microsoft.com/office/powerpoint/2010/main" val="219519716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583254"/>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9"/>
            <a:ext cx="6019800" cy="5583254"/>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5"/>
          <p:cNvSpPr>
            <a:spLocks noGrp="1"/>
          </p:cNvSpPr>
          <p:nvPr>
            <p:ph type="dt" sz="half" idx="10"/>
          </p:nvPr>
        </p:nvSpPr>
        <p:spPr>
          <a:xfrm>
            <a:off x="7286625" y="6534150"/>
            <a:ext cx="1071563" cy="323850"/>
          </a:xfrm>
          <a:prstGeom prst="rect">
            <a:avLst/>
          </a:prstGeom>
        </p:spPr>
        <p:txBody>
          <a:bodyPr/>
          <a:lstStyle>
            <a:lvl1pPr>
              <a:defRPr sz="1200">
                <a:ea typeface="新細明體" charset="-120"/>
              </a:defRPr>
            </a:lvl1pPr>
          </a:lstStyle>
          <a:p>
            <a:endParaRPr lang="zh-TW" altLang="en-US">
              <a:solidFill>
                <a:srgbClr val="000000"/>
              </a:solidFill>
            </a:endParaRPr>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BAD184F7-0A83-4130-8EDA-F529934300FF}"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383905763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248292"/>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0676000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OverTx">
  <p:cSld name="標題，兩項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a:t>按一下以編輯母片標題樣式</a:t>
            </a:r>
          </a:p>
        </p:txBody>
      </p:sp>
      <p:sp>
        <p:nvSpPr>
          <p:cNvPr id="3" name="內容版面配置區 2"/>
          <p:cNvSpPr>
            <a:spLocks noGrp="1"/>
          </p:cNvSpPr>
          <p:nvPr>
            <p:ph sz="quarter" idx="1"/>
          </p:nvPr>
        </p:nvSpPr>
        <p:spPr>
          <a:xfrm>
            <a:off x="685800" y="1981200"/>
            <a:ext cx="3810000" cy="19812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half" idx="3"/>
          </p:nvPr>
        </p:nvSpPr>
        <p:spPr>
          <a:xfrm>
            <a:off x="685800" y="4114800"/>
            <a:ext cx="7772400" cy="1743092"/>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016638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a:prstGeom prst="rect">
            <a:avLst/>
          </a:prstGeom>
        </p:spPr>
        <p:txBody>
          <a:bodyPr/>
          <a:lstStyle/>
          <a:p>
            <a:pPr lvl="0"/>
            <a:r>
              <a:rPr lang="zh-TW" altLang="en-US" noProof="0"/>
              <a:t>按一下圖示以新增表格</a:t>
            </a:r>
          </a:p>
        </p:txBody>
      </p:sp>
      <p:sp>
        <p:nvSpPr>
          <p:cNvPr id="4" name="日期版面配置區 3"/>
          <p:cNvSpPr>
            <a:spLocks noGrp="1"/>
          </p:cNvSpPr>
          <p:nvPr>
            <p:ph type="dt" sz="half" idx="10"/>
          </p:nvPr>
        </p:nvSpPr>
        <p:spPr>
          <a:xfrm>
            <a:off x="457200" y="6245225"/>
            <a:ext cx="2133600" cy="476250"/>
          </a:xfrm>
          <a:prstGeom prst="rect">
            <a:avLst/>
          </a:prstGeom>
        </p:spPr>
        <p:txBody>
          <a:bodyPr/>
          <a:lstStyle>
            <a:lvl1pPr>
              <a:defRPr>
                <a:ea typeface="新細明體" pitchFamily="18" charset="-120"/>
              </a:defRPr>
            </a:lvl1pPr>
          </a:lstStyle>
          <a:p>
            <a:endParaRPr lang="zh-TW" altLang="en-US">
              <a:solidFill>
                <a:srgbClr val="000000"/>
              </a:solidFill>
            </a:endParaRPr>
          </a:p>
        </p:txBody>
      </p:sp>
      <p:sp>
        <p:nvSpPr>
          <p:cNvPr id="5" name="頁尾版面配置區 4"/>
          <p:cNvSpPr>
            <a:spLocks noGrp="1"/>
          </p:cNvSpPr>
          <p:nvPr>
            <p:ph type="ftr" sz="quarter" idx="11"/>
          </p:nvPr>
        </p:nvSpPr>
        <p:spPr>
          <a:xfrm>
            <a:off x="3124200" y="6245225"/>
            <a:ext cx="2895600" cy="476250"/>
          </a:xfrm>
          <a:prstGeom prst="rect">
            <a:avLst/>
          </a:prstGeom>
        </p:spPr>
        <p:txBody>
          <a:bodyPr/>
          <a:lstStyle>
            <a:lvl1pPr>
              <a:defRPr>
                <a:ea typeface="新細明體" pitchFamily="18" charset="-120"/>
              </a:defRPr>
            </a:lvl1pPr>
          </a:lstStyle>
          <a:p>
            <a:endParaRPr lang="zh-TW" altLang="en-US">
              <a:solidFill>
                <a:srgbClr val="000000"/>
              </a:solidFill>
            </a:endParaRPr>
          </a:p>
        </p:txBody>
      </p:sp>
      <p:sp>
        <p:nvSpPr>
          <p:cNvPr id="6" name="投影片編號版面配置區 5"/>
          <p:cNvSpPr>
            <a:spLocks noGrp="1"/>
          </p:cNvSpPr>
          <p:nvPr>
            <p:ph type="sldNum" sz="quarter" idx="12"/>
          </p:nvPr>
        </p:nvSpPr>
        <p:spPr>
          <a:xfrm>
            <a:off x="6553200" y="6245225"/>
            <a:ext cx="2133600" cy="476250"/>
          </a:xfrm>
          <a:prstGeom prst="rect">
            <a:avLst/>
          </a:prstGeom>
        </p:spPr>
        <p:txBody>
          <a:bodyPr/>
          <a:lstStyle>
            <a:lvl1pPr>
              <a:defRPr>
                <a:ea typeface="新細明體" pitchFamily="18" charset="-120"/>
              </a:defRPr>
            </a:lvl1pPr>
          </a:lstStyle>
          <a:p>
            <a:fld id="{BAD184F7-0A83-4130-8EDA-F529934300FF}" type="slidenum">
              <a:rPr lang="zh-TW" altLang="en-US" smtClean="0">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202851632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81715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0761591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a:prstGeom prst="rect">
            <a:avLst/>
          </a:prstGeom>
        </p:spPr>
        <p:txBody>
          <a:bodyPr/>
          <a:lstStyle/>
          <a:p>
            <a:pPr lvl="0"/>
            <a:r>
              <a:rPr lang="zh-TW" altLang="en-US" noProof="0"/>
              <a:t>按一下圖示以新增表格</a:t>
            </a:r>
          </a:p>
        </p:txBody>
      </p:sp>
    </p:spTree>
    <p:extLst>
      <p:ext uri="{BB962C8B-B14F-4D97-AF65-F5344CB8AC3E}">
        <p14:creationId xmlns:p14="http://schemas.microsoft.com/office/powerpoint/2010/main" val="30666498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457200" y="1600201"/>
            <a:ext cx="8229600" cy="4257692"/>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t>‹#›</a:t>
            </a:fld>
            <a:endParaRPr lang="zh-TW" altLang="en-US"/>
          </a:p>
        </p:txBody>
      </p:sp>
    </p:spTree>
    <p:extLst>
      <p:ext uri="{BB962C8B-B14F-4D97-AF65-F5344CB8AC3E}">
        <p14:creationId xmlns:p14="http://schemas.microsoft.com/office/powerpoint/2010/main" val="35812696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583254"/>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9"/>
            <a:ext cx="6019800" cy="5583254"/>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5"/>
          <p:cNvSpPr>
            <a:spLocks noGrp="1"/>
          </p:cNvSpPr>
          <p:nvPr>
            <p:ph type="dt" sz="half" idx="10"/>
          </p:nvPr>
        </p:nvSpPr>
        <p:spPr>
          <a:xfrm>
            <a:off x="7286625" y="6534150"/>
            <a:ext cx="1071563" cy="323850"/>
          </a:xfrm>
          <a:prstGeom prst="rect">
            <a:avLst/>
          </a:prstGeom>
        </p:spPr>
        <p:txBody>
          <a:bodyPr vert="horz" wrap="square" lIns="91440" tIns="45720" rIns="91440" bIns="45720" numCol="1" anchor="t" anchorCtr="0" compatLnSpc="1">
            <a:prstTxWarp prst="textNoShape">
              <a:avLst/>
            </a:prstTxWarp>
          </a:bodyPr>
          <a:lstStyle>
            <a:lvl1pPr>
              <a:defRPr sz="1200">
                <a:ea typeface="新細明體" charset="-120"/>
              </a:defRPr>
            </a:lvl1pPr>
          </a:lstStyle>
          <a:p>
            <a:endParaRPr lang="zh-TW" altLang="en-US"/>
          </a:p>
        </p:txBody>
      </p:sp>
      <p:sp>
        <p:nvSpPr>
          <p:cNvPr id="5" name="投影片編號版面配置區 7"/>
          <p:cNvSpPr>
            <a:spLocks noGrp="1"/>
          </p:cNvSpPr>
          <p:nvPr>
            <p:ph type="sldNum" sz="quarter" idx="11"/>
          </p:nvPr>
        </p:nvSpPr>
        <p:spPr>
          <a:xfrm>
            <a:off x="8696325" y="5786438"/>
            <a:ext cx="447675" cy="323850"/>
          </a:xfrm>
          <a:prstGeom prst="rect">
            <a:avLst/>
          </a:prstGeom>
        </p:spPr>
        <p:txBody>
          <a:bodyPr/>
          <a:lstStyle>
            <a:lvl1pPr>
              <a:defRPr sz="1200">
                <a:latin typeface="Calibri" pitchFamily="34" charset="0"/>
                <a:ea typeface="新細明體" charset="-120"/>
              </a:defRPr>
            </a:lvl1pPr>
          </a:lstStyle>
          <a:p>
            <a:fld id="{FC0C9A0C-0144-458C-A4AB-D188760606E9}" type="slidenum">
              <a:rPr lang="zh-TW" altLang="en-US" smtClean="0"/>
              <a:t>‹#›</a:t>
            </a:fld>
            <a:endParaRPr lang="zh-TW" altLang="en-US"/>
          </a:p>
        </p:txBody>
      </p:sp>
    </p:spTree>
    <p:extLst>
      <p:ext uri="{BB962C8B-B14F-4D97-AF65-F5344CB8AC3E}">
        <p14:creationId xmlns:p14="http://schemas.microsoft.com/office/powerpoint/2010/main" val="14617254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cSld name="標題，兩項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a:t>按一下以編輯母片標題樣式</a:t>
            </a:r>
          </a:p>
        </p:txBody>
      </p:sp>
      <p:sp>
        <p:nvSpPr>
          <p:cNvPr id="3" name="內容版面配置區 2"/>
          <p:cNvSpPr>
            <a:spLocks noGrp="1"/>
          </p:cNvSpPr>
          <p:nvPr>
            <p:ph sz="quarter" idx="1"/>
          </p:nvPr>
        </p:nvSpPr>
        <p:spPr>
          <a:xfrm>
            <a:off x="685800" y="1981200"/>
            <a:ext cx="3810000" cy="19812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half" idx="3"/>
          </p:nvPr>
        </p:nvSpPr>
        <p:spPr>
          <a:xfrm>
            <a:off x="685800" y="4114800"/>
            <a:ext cx="7772400" cy="1743092"/>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807112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2.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png"/><Relationship Id="rId2" Type="http://schemas.openxmlformats.org/officeDocument/2006/relationships/slideLayout" Target="../slideLayouts/slideLayout53.xml"/><Relationship Id="rId16" Type="http://schemas.openxmlformats.org/officeDocument/2006/relationships/theme" Target="../theme/theme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72188"/>
            <a:ext cx="9144000" cy="785812"/>
          </a:xfrm>
          <a:prstGeom prst="rect">
            <a:avLst/>
          </a:prstGeom>
          <a:solidFill>
            <a:schemeClr val="accent5"/>
          </a:solidFill>
          <a:ln w="9525">
            <a:noFill/>
            <a:miter lim="800000"/>
            <a:headEnd/>
            <a:tailEnd/>
          </a:ln>
          <a:effectLst/>
        </p:spPr>
        <p:txBody>
          <a:bodyPr wrap="none" anchor="ctr"/>
          <a:lstStyle/>
          <a:p>
            <a:pPr>
              <a:defRPr/>
            </a:pPr>
            <a:endParaRPr kumimoji="0" lang="zh-TW" altLang="en-US">
              <a:latin typeface="Verdana" pitchFamily="34" charset="0"/>
              <a:ea typeface="新細明體" charset="-120"/>
            </a:endParaRPr>
          </a:p>
        </p:txBody>
      </p:sp>
      <p:sp>
        <p:nvSpPr>
          <p:cNvPr id="1027" name="Rectangle 9"/>
          <p:cNvSpPr>
            <a:spLocks noChangeArrowheads="1"/>
          </p:cNvSpPr>
          <p:nvPr/>
        </p:nvSpPr>
        <p:spPr bwMode="auto">
          <a:xfrm>
            <a:off x="141288" y="6400800"/>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kumimoji="0" lang="zh-TW" altLang="zh-TW" sz="900">
              <a:solidFill>
                <a:schemeClr val="bg2"/>
              </a:solidFill>
              <a:latin typeface="Verdana" pitchFamily="34" charset="0"/>
            </a:endParaRPr>
          </a:p>
        </p:txBody>
      </p:sp>
      <p:sp>
        <p:nvSpPr>
          <p:cNvPr id="1028" name="橢圓 7"/>
          <p:cNvSpPr>
            <a:spLocks noChangeArrowheads="1"/>
          </p:cNvSpPr>
          <p:nvPr/>
        </p:nvSpPr>
        <p:spPr bwMode="auto">
          <a:xfrm>
            <a:off x="323850" y="5994400"/>
            <a:ext cx="1008063" cy="8636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kumimoji="0" lang="zh-TW" altLang="en-US"/>
          </a:p>
        </p:txBody>
      </p:sp>
      <p:pic>
        <p:nvPicPr>
          <p:cNvPr id="1029" name="圖片 6" descr="醫改會LOGO確定版-透明.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5921375"/>
            <a:ext cx="10096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圖片 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08175" y="6227763"/>
            <a:ext cx="55435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ea typeface="微軟正黑體" pitchFamily="34" charset="-120"/>
        </a:defRPr>
      </a:lvl2pPr>
      <a:lvl3pPr algn="l" rtl="0" eaLnBrk="1" fontAlgn="base" hangingPunct="1">
        <a:spcBef>
          <a:spcPct val="0"/>
        </a:spcBef>
        <a:spcAft>
          <a:spcPct val="0"/>
        </a:spcAft>
        <a:defRPr sz="2400">
          <a:solidFill>
            <a:schemeClr val="tx2"/>
          </a:solidFill>
          <a:latin typeface="Arial" pitchFamily="34" charset="0"/>
          <a:ea typeface="微軟正黑體" pitchFamily="34" charset="-120"/>
        </a:defRPr>
      </a:lvl3pPr>
      <a:lvl4pPr algn="l" rtl="0" eaLnBrk="1" fontAlgn="base" hangingPunct="1">
        <a:spcBef>
          <a:spcPct val="0"/>
        </a:spcBef>
        <a:spcAft>
          <a:spcPct val="0"/>
        </a:spcAft>
        <a:defRPr sz="2400">
          <a:solidFill>
            <a:schemeClr val="tx2"/>
          </a:solidFill>
          <a:latin typeface="Arial" pitchFamily="34" charset="0"/>
          <a:ea typeface="微軟正黑體" pitchFamily="34" charset="-120"/>
        </a:defRPr>
      </a:lvl4pPr>
      <a:lvl5pPr algn="l" rtl="0" eaLnBrk="1" fontAlgn="base" hangingPunct="1">
        <a:spcBef>
          <a:spcPct val="0"/>
        </a:spcBef>
        <a:spcAft>
          <a:spcPct val="0"/>
        </a:spcAft>
        <a:defRPr sz="2400">
          <a:solidFill>
            <a:schemeClr val="tx2"/>
          </a:solidFill>
          <a:latin typeface="Arial" pitchFamily="34" charset="0"/>
          <a:ea typeface="微軟正黑體" pitchFamily="34" charset="-12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標楷體" pitchFamily="65" charset="-120"/>
        </a:defRPr>
      </a:lvl2pPr>
      <a:lvl3pPr marL="1143000" indent="-228600" algn="l" rtl="0" eaLnBrk="1" fontAlgn="base" hangingPunct="1">
        <a:spcBef>
          <a:spcPct val="20000"/>
        </a:spcBef>
        <a:spcAft>
          <a:spcPct val="0"/>
        </a:spcAft>
        <a:buChar char="•"/>
        <a:defRPr sz="2400">
          <a:solidFill>
            <a:schemeClr val="tx1"/>
          </a:solidFill>
          <a:latin typeface="+mn-lt"/>
          <a:ea typeface="標楷體" pitchFamily="65" charset="-120"/>
        </a:defRPr>
      </a:lvl3pPr>
      <a:lvl4pPr marL="1600200" indent="-228600" algn="l" rtl="0" eaLnBrk="1" fontAlgn="base" hangingPunct="1">
        <a:spcBef>
          <a:spcPct val="20000"/>
        </a:spcBef>
        <a:spcAft>
          <a:spcPct val="0"/>
        </a:spcAft>
        <a:buChar char="•"/>
        <a:defRPr sz="1600">
          <a:solidFill>
            <a:schemeClr val="tx1"/>
          </a:solidFill>
          <a:latin typeface="+mn-lt"/>
          <a:ea typeface="標楷體" pitchFamily="65" charset="-120"/>
        </a:defRPr>
      </a:lvl4pPr>
      <a:lvl5pPr marL="2057400" indent="-228600" algn="l" rtl="0" eaLnBrk="1" fontAlgn="base" hangingPunct="1">
        <a:spcBef>
          <a:spcPct val="20000"/>
        </a:spcBef>
        <a:spcAft>
          <a:spcPct val="0"/>
        </a:spcAft>
        <a:buChar char="•"/>
        <a:defRPr sz="1600">
          <a:solidFill>
            <a:schemeClr val="tx1"/>
          </a:solidFill>
          <a:latin typeface="+mn-lt"/>
          <a:ea typeface="標楷體" pitchFamily="65" charset="-12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a:off x="0" y="6080125"/>
            <a:ext cx="9144000" cy="785813"/>
          </a:xfrm>
          <a:prstGeom prst="rect">
            <a:avLst/>
          </a:prstGeom>
          <a:solidFill>
            <a:srgbClr val="FFCA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kumimoji="0" lang="zh-TW" altLang="en-US">
              <a:solidFill>
                <a:srgbClr val="000000"/>
              </a:solidFill>
              <a:latin typeface="Verdana" pitchFamily="34" charset="0"/>
              <a:ea typeface="微軟正黑體" pitchFamily="34" charset="-120"/>
            </a:endParaRPr>
          </a:p>
        </p:txBody>
      </p:sp>
      <p:sp>
        <p:nvSpPr>
          <p:cNvPr id="2051" name="Rectangle 9"/>
          <p:cNvSpPr>
            <a:spLocks noChangeArrowheads="1"/>
          </p:cNvSpPr>
          <p:nvPr/>
        </p:nvSpPr>
        <p:spPr bwMode="auto">
          <a:xfrm>
            <a:off x="141288" y="6400800"/>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kumimoji="0" lang="zh-TW" altLang="zh-TW" sz="900">
              <a:solidFill>
                <a:srgbClr val="EEECE1"/>
              </a:solidFill>
              <a:latin typeface="Verdana" pitchFamily="34" charset="0"/>
              <a:ea typeface="微軟正黑體" pitchFamily="34" charset="-120"/>
            </a:endParaRPr>
          </a:p>
        </p:txBody>
      </p:sp>
      <p:sp>
        <p:nvSpPr>
          <p:cNvPr id="2052" name="橢圓 7"/>
          <p:cNvSpPr>
            <a:spLocks noChangeArrowheads="1"/>
          </p:cNvSpPr>
          <p:nvPr/>
        </p:nvSpPr>
        <p:spPr bwMode="auto">
          <a:xfrm>
            <a:off x="323850" y="5994400"/>
            <a:ext cx="1008063" cy="8636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kumimoji="0" lang="zh-TW" altLang="en-US">
              <a:solidFill>
                <a:srgbClr val="000000"/>
              </a:solidFill>
              <a:ea typeface="微軟正黑體" pitchFamily="34" charset="-120"/>
            </a:endParaRPr>
          </a:p>
        </p:txBody>
      </p:sp>
      <p:pic>
        <p:nvPicPr>
          <p:cNvPr id="2053" name="圖片 6" descr="醫改會LOGO確定版-透明.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23850" y="5921375"/>
            <a:ext cx="10096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圖片 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908175" y="6227763"/>
            <a:ext cx="55435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ransition/>
  <p:hf hdr="0" ft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ea typeface="微軟正黑體" pitchFamily="34" charset="-120"/>
        </a:defRPr>
      </a:lvl2pPr>
      <a:lvl3pPr algn="l" rtl="0" eaLnBrk="1" fontAlgn="base" hangingPunct="1">
        <a:spcBef>
          <a:spcPct val="0"/>
        </a:spcBef>
        <a:spcAft>
          <a:spcPct val="0"/>
        </a:spcAft>
        <a:defRPr sz="2400">
          <a:solidFill>
            <a:schemeClr val="tx2"/>
          </a:solidFill>
          <a:latin typeface="Arial" pitchFamily="34" charset="0"/>
          <a:ea typeface="微軟正黑體" pitchFamily="34" charset="-120"/>
        </a:defRPr>
      </a:lvl3pPr>
      <a:lvl4pPr algn="l" rtl="0" eaLnBrk="1" fontAlgn="base" hangingPunct="1">
        <a:spcBef>
          <a:spcPct val="0"/>
        </a:spcBef>
        <a:spcAft>
          <a:spcPct val="0"/>
        </a:spcAft>
        <a:defRPr sz="2400">
          <a:solidFill>
            <a:schemeClr val="tx2"/>
          </a:solidFill>
          <a:latin typeface="Arial" pitchFamily="34" charset="0"/>
          <a:ea typeface="微軟正黑體" pitchFamily="34" charset="-120"/>
        </a:defRPr>
      </a:lvl4pPr>
      <a:lvl5pPr algn="l" rtl="0" eaLnBrk="1" fontAlgn="base" hangingPunct="1">
        <a:spcBef>
          <a:spcPct val="0"/>
        </a:spcBef>
        <a:spcAft>
          <a:spcPct val="0"/>
        </a:spcAft>
        <a:defRPr sz="2400">
          <a:solidFill>
            <a:schemeClr val="tx2"/>
          </a:solidFill>
          <a:latin typeface="Arial" pitchFamily="34" charset="0"/>
          <a:ea typeface="微軟正黑體" pitchFamily="34" charset="-12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標楷體" pitchFamily="65" charset="-120"/>
        </a:defRPr>
      </a:lvl2pPr>
      <a:lvl3pPr marL="1143000" indent="-228600" algn="l" rtl="0" eaLnBrk="1" fontAlgn="base" hangingPunct="1">
        <a:spcBef>
          <a:spcPct val="20000"/>
        </a:spcBef>
        <a:spcAft>
          <a:spcPct val="0"/>
        </a:spcAft>
        <a:buChar char="•"/>
        <a:defRPr sz="2400">
          <a:solidFill>
            <a:schemeClr val="tx1"/>
          </a:solidFill>
          <a:latin typeface="+mn-lt"/>
          <a:ea typeface="標楷體" pitchFamily="65" charset="-120"/>
        </a:defRPr>
      </a:lvl3pPr>
      <a:lvl4pPr marL="1600200" indent="-228600" algn="l" rtl="0" eaLnBrk="1" fontAlgn="base" hangingPunct="1">
        <a:spcBef>
          <a:spcPct val="20000"/>
        </a:spcBef>
        <a:spcAft>
          <a:spcPct val="0"/>
        </a:spcAft>
        <a:buChar char="•"/>
        <a:defRPr sz="1600">
          <a:solidFill>
            <a:schemeClr val="tx1"/>
          </a:solidFill>
          <a:latin typeface="+mn-lt"/>
          <a:ea typeface="標楷體" pitchFamily="65" charset="-120"/>
        </a:defRPr>
      </a:lvl4pPr>
      <a:lvl5pPr marL="2057400" indent="-228600" algn="l" rtl="0" eaLnBrk="1" fontAlgn="base" hangingPunct="1">
        <a:spcBef>
          <a:spcPct val="20000"/>
        </a:spcBef>
        <a:spcAft>
          <a:spcPct val="0"/>
        </a:spcAft>
        <a:buChar char="•"/>
        <a:defRPr sz="1600">
          <a:solidFill>
            <a:schemeClr val="tx1"/>
          </a:solidFill>
          <a:latin typeface="+mn-lt"/>
          <a:ea typeface="標楷體" pitchFamily="65" charset="-12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72188"/>
            <a:ext cx="9144000" cy="785812"/>
          </a:xfrm>
          <a:prstGeom prst="rect">
            <a:avLst/>
          </a:prstGeom>
          <a:solidFill>
            <a:schemeClr val="accent5"/>
          </a:solidFill>
          <a:ln w="9525">
            <a:noFill/>
            <a:miter lim="800000"/>
            <a:headEnd/>
            <a:tailEnd/>
          </a:ln>
          <a:effectLst/>
        </p:spPr>
        <p:txBody>
          <a:bodyPr wrap="none" anchor="ctr"/>
          <a:lstStyle/>
          <a:p>
            <a:pPr>
              <a:defRPr/>
            </a:pPr>
            <a:endParaRPr kumimoji="0" lang="zh-TW" altLang="en-US">
              <a:solidFill>
                <a:srgbClr val="000000"/>
              </a:solidFill>
              <a:latin typeface="Verdana" pitchFamily="34" charset="0"/>
              <a:ea typeface="新細明體" charset="-120"/>
            </a:endParaRPr>
          </a:p>
        </p:txBody>
      </p:sp>
      <p:sp>
        <p:nvSpPr>
          <p:cNvPr id="3075" name="Rectangle 9"/>
          <p:cNvSpPr>
            <a:spLocks noChangeArrowheads="1"/>
          </p:cNvSpPr>
          <p:nvPr/>
        </p:nvSpPr>
        <p:spPr bwMode="auto">
          <a:xfrm>
            <a:off x="141288" y="6400800"/>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kumimoji="0" lang="zh-TW" altLang="zh-TW" sz="900">
              <a:solidFill>
                <a:srgbClr val="808080"/>
              </a:solidFill>
              <a:latin typeface="Verdana" pitchFamily="34" charset="0"/>
            </a:endParaRPr>
          </a:p>
        </p:txBody>
      </p:sp>
      <p:sp>
        <p:nvSpPr>
          <p:cNvPr id="3076" name="橢圓 7"/>
          <p:cNvSpPr>
            <a:spLocks noChangeArrowheads="1"/>
          </p:cNvSpPr>
          <p:nvPr/>
        </p:nvSpPr>
        <p:spPr bwMode="auto">
          <a:xfrm>
            <a:off x="323850" y="5994400"/>
            <a:ext cx="1008063" cy="8636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kumimoji="0" lang="zh-TW" altLang="en-US">
              <a:solidFill>
                <a:srgbClr val="000000"/>
              </a:solidFill>
            </a:endParaRPr>
          </a:p>
        </p:txBody>
      </p:sp>
      <p:pic>
        <p:nvPicPr>
          <p:cNvPr id="3077" name="圖片 6" descr="醫改會LOGO確定版-透明.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3850" y="5921375"/>
            <a:ext cx="10096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圖片 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908175" y="6227763"/>
            <a:ext cx="55435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hf hdr="0" ft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ea typeface="微軟正黑體" pitchFamily="34" charset="-120"/>
        </a:defRPr>
      </a:lvl2pPr>
      <a:lvl3pPr algn="l" rtl="0" eaLnBrk="1" fontAlgn="base" hangingPunct="1">
        <a:spcBef>
          <a:spcPct val="0"/>
        </a:spcBef>
        <a:spcAft>
          <a:spcPct val="0"/>
        </a:spcAft>
        <a:defRPr sz="2400">
          <a:solidFill>
            <a:schemeClr val="tx2"/>
          </a:solidFill>
          <a:latin typeface="Arial" pitchFamily="34" charset="0"/>
          <a:ea typeface="微軟正黑體" pitchFamily="34" charset="-120"/>
        </a:defRPr>
      </a:lvl3pPr>
      <a:lvl4pPr algn="l" rtl="0" eaLnBrk="1" fontAlgn="base" hangingPunct="1">
        <a:spcBef>
          <a:spcPct val="0"/>
        </a:spcBef>
        <a:spcAft>
          <a:spcPct val="0"/>
        </a:spcAft>
        <a:defRPr sz="2400">
          <a:solidFill>
            <a:schemeClr val="tx2"/>
          </a:solidFill>
          <a:latin typeface="Arial" pitchFamily="34" charset="0"/>
          <a:ea typeface="微軟正黑體" pitchFamily="34" charset="-120"/>
        </a:defRPr>
      </a:lvl4pPr>
      <a:lvl5pPr algn="l" rtl="0" eaLnBrk="1" fontAlgn="base" hangingPunct="1">
        <a:spcBef>
          <a:spcPct val="0"/>
        </a:spcBef>
        <a:spcAft>
          <a:spcPct val="0"/>
        </a:spcAft>
        <a:defRPr sz="2400">
          <a:solidFill>
            <a:schemeClr val="tx2"/>
          </a:solidFill>
          <a:latin typeface="Arial" pitchFamily="34" charset="0"/>
          <a:ea typeface="微軟正黑體" pitchFamily="34" charset="-12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標楷體" pitchFamily="65" charset="-120"/>
        </a:defRPr>
      </a:lvl2pPr>
      <a:lvl3pPr marL="1143000" indent="-228600" algn="l" rtl="0" eaLnBrk="1" fontAlgn="base" hangingPunct="1">
        <a:spcBef>
          <a:spcPct val="20000"/>
        </a:spcBef>
        <a:spcAft>
          <a:spcPct val="0"/>
        </a:spcAft>
        <a:buChar char="•"/>
        <a:defRPr sz="2400">
          <a:solidFill>
            <a:schemeClr val="tx1"/>
          </a:solidFill>
          <a:latin typeface="+mn-lt"/>
          <a:ea typeface="標楷體" pitchFamily="65" charset="-120"/>
        </a:defRPr>
      </a:lvl3pPr>
      <a:lvl4pPr marL="1600200" indent="-228600" algn="l" rtl="0" eaLnBrk="1" fontAlgn="base" hangingPunct="1">
        <a:spcBef>
          <a:spcPct val="20000"/>
        </a:spcBef>
        <a:spcAft>
          <a:spcPct val="0"/>
        </a:spcAft>
        <a:buChar char="•"/>
        <a:defRPr sz="1600">
          <a:solidFill>
            <a:schemeClr val="tx1"/>
          </a:solidFill>
          <a:latin typeface="+mn-lt"/>
          <a:ea typeface="標楷體" pitchFamily="65" charset="-120"/>
        </a:defRPr>
      </a:lvl4pPr>
      <a:lvl5pPr marL="2057400" indent="-228600" algn="l" rtl="0" eaLnBrk="1" fontAlgn="base" hangingPunct="1">
        <a:spcBef>
          <a:spcPct val="20000"/>
        </a:spcBef>
        <a:spcAft>
          <a:spcPct val="0"/>
        </a:spcAft>
        <a:buChar char="•"/>
        <a:defRPr sz="1600">
          <a:solidFill>
            <a:schemeClr val="tx1"/>
          </a:solidFill>
          <a:latin typeface="+mn-lt"/>
          <a:ea typeface="標楷體" pitchFamily="65" charset="-12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72188"/>
            <a:ext cx="9144000" cy="785812"/>
          </a:xfrm>
          <a:prstGeom prst="rect">
            <a:avLst/>
          </a:prstGeom>
          <a:solidFill>
            <a:schemeClr val="accent5"/>
          </a:solidFill>
          <a:ln w="9525">
            <a:noFill/>
            <a:miter lim="800000"/>
            <a:headEnd/>
            <a:tailEnd/>
          </a:ln>
          <a:effectLst/>
        </p:spPr>
        <p:txBody>
          <a:bodyPr wrap="none" anchor="ctr"/>
          <a:lstStyle/>
          <a:p>
            <a:pPr>
              <a:defRPr/>
            </a:pPr>
            <a:endParaRPr lang="zh-TW" altLang="en-US">
              <a:solidFill>
                <a:srgbClr val="000000"/>
              </a:solidFill>
              <a:latin typeface="Verdana" pitchFamily="34" charset="0"/>
              <a:ea typeface="新細明體" charset="-120"/>
            </a:endParaRPr>
          </a:p>
        </p:txBody>
      </p:sp>
      <p:sp>
        <p:nvSpPr>
          <p:cNvPr id="1027" name="Rectangle 9"/>
          <p:cNvSpPr>
            <a:spLocks noChangeArrowheads="1"/>
          </p:cNvSpPr>
          <p:nvPr/>
        </p:nvSpPr>
        <p:spPr bwMode="auto">
          <a:xfrm>
            <a:off x="141288" y="6400800"/>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TW" altLang="zh-TW" sz="900">
              <a:solidFill>
                <a:srgbClr val="808080"/>
              </a:solidFill>
              <a:latin typeface="Verdana" pitchFamily="34" charset="0"/>
            </a:endParaRPr>
          </a:p>
        </p:txBody>
      </p:sp>
      <p:sp>
        <p:nvSpPr>
          <p:cNvPr id="1028" name="橢圓 7"/>
          <p:cNvSpPr>
            <a:spLocks noChangeArrowheads="1"/>
          </p:cNvSpPr>
          <p:nvPr/>
        </p:nvSpPr>
        <p:spPr bwMode="auto">
          <a:xfrm>
            <a:off x="323850" y="5994400"/>
            <a:ext cx="1008063" cy="8636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zh-TW" altLang="en-US">
              <a:solidFill>
                <a:srgbClr val="000000"/>
              </a:solidFill>
            </a:endParaRPr>
          </a:p>
        </p:txBody>
      </p:sp>
      <p:pic>
        <p:nvPicPr>
          <p:cNvPr id="1029" name="圖片 6" descr="醫改會LOGO確定版-透明.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5921375"/>
            <a:ext cx="10096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圖片 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08175" y="6227763"/>
            <a:ext cx="55435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58068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p:hf hdr="0" ft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ea typeface="微軟正黑體" pitchFamily="34" charset="-120"/>
        </a:defRPr>
      </a:lvl2pPr>
      <a:lvl3pPr algn="l" rtl="0" eaLnBrk="1" fontAlgn="base" hangingPunct="1">
        <a:spcBef>
          <a:spcPct val="0"/>
        </a:spcBef>
        <a:spcAft>
          <a:spcPct val="0"/>
        </a:spcAft>
        <a:defRPr sz="2400">
          <a:solidFill>
            <a:schemeClr val="tx2"/>
          </a:solidFill>
          <a:latin typeface="Arial" pitchFamily="34" charset="0"/>
          <a:ea typeface="微軟正黑體" pitchFamily="34" charset="-120"/>
        </a:defRPr>
      </a:lvl3pPr>
      <a:lvl4pPr algn="l" rtl="0" eaLnBrk="1" fontAlgn="base" hangingPunct="1">
        <a:spcBef>
          <a:spcPct val="0"/>
        </a:spcBef>
        <a:spcAft>
          <a:spcPct val="0"/>
        </a:spcAft>
        <a:defRPr sz="2400">
          <a:solidFill>
            <a:schemeClr val="tx2"/>
          </a:solidFill>
          <a:latin typeface="Arial" pitchFamily="34" charset="0"/>
          <a:ea typeface="微軟正黑體" pitchFamily="34" charset="-120"/>
        </a:defRPr>
      </a:lvl4pPr>
      <a:lvl5pPr algn="l" rtl="0" eaLnBrk="1" fontAlgn="base" hangingPunct="1">
        <a:spcBef>
          <a:spcPct val="0"/>
        </a:spcBef>
        <a:spcAft>
          <a:spcPct val="0"/>
        </a:spcAft>
        <a:defRPr sz="2400">
          <a:solidFill>
            <a:schemeClr val="tx2"/>
          </a:solidFill>
          <a:latin typeface="Arial" pitchFamily="34" charset="0"/>
          <a:ea typeface="微軟正黑體" pitchFamily="34" charset="-12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標楷體" pitchFamily="65" charset="-120"/>
        </a:defRPr>
      </a:lvl2pPr>
      <a:lvl3pPr marL="1143000" indent="-228600" algn="l" rtl="0" eaLnBrk="1" fontAlgn="base" hangingPunct="1">
        <a:spcBef>
          <a:spcPct val="20000"/>
        </a:spcBef>
        <a:spcAft>
          <a:spcPct val="0"/>
        </a:spcAft>
        <a:buChar char="•"/>
        <a:defRPr sz="2400">
          <a:solidFill>
            <a:schemeClr val="tx1"/>
          </a:solidFill>
          <a:latin typeface="+mn-lt"/>
          <a:ea typeface="標楷體" pitchFamily="65" charset="-120"/>
        </a:defRPr>
      </a:lvl3pPr>
      <a:lvl4pPr marL="1600200" indent="-228600" algn="l" rtl="0" eaLnBrk="1" fontAlgn="base" hangingPunct="1">
        <a:spcBef>
          <a:spcPct val="20000"/>
        </a:spcBef>
        <a:spcAft>
          <a:spcPct val="0"/>
        </a:spcAft>
        <a:buChar char="•"/>
        <a:defRPr sz="1600">
          <a:solidFill>
            <a:schemeClr val="tx1"/>
          </a:solidFill>
          <a:latin typeface="+mn-lt"/>
          <a:ea typeface="標楷體" pitchFamily="65" charset="-120"/>
        </a:defRPr>
      </a:lvl4pPr>
      <a:lvl5pPr marL="2057400" indent="-228600" algn="l" rtl="0" eaLnBrk="1" fontAlgn="base" hangingPunct="1">
        <a:spcBef>
          <a:spcPct val="20000"/>
        </a:spcBef>
        <a:spcAft>
          <a:spcPct val="0"/>
        </a:spcAft>
        <a:buChar char="•"/>
        <a:defRPr sz="1600">
          <a:solidFill>
            <a:schemeClr val="tx1"/>
          </a:solidFill>
          <a:latin typeface="+mn-lt"/>
          <a:ea typeface="標楷體" pitchFamily="65" charset="-12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72188"/>
            <a:ext cx="9144000" cy="785812"/>
          </a:xfrm>
          <a:prstGeom prst="rect">
            <a:avLst/>
          </a:prstGeom>
          <a:solidFill>
            <a:schemeClr val="accent5"/>
          </a:solidFill>
          <a:ln w="9525">
            <a:noFill/>
            <a:miter lim="800000"/>
            <a:headEnd/>
            <a:tailEnd/>
          </a:ln>
          <a:effectLst/>
        </p:spPr>
        <p:txBody>
          <a:bodyPr wrap="none" anchor="ctr"/>
          <a:lstStyle/>
          <a:p>
            <a:pPr>
              <a:defRPr/>
            </a:pPr>
            <a:endParaRPr lang="zh-TW" altLang="en-US">
              <a:solidFill>
                <a:srgbClr val="000000"/>
              </a:solidFill>
              <a:latin typeface="Verdana" pitchFamily="34" charset="0"/>
            </a:endParaRPr>
          </a:p>
        </p:txBody>
      </p:sp>
      <p:sp>
        <p:nvSpPr>
          <p:cNvPr id="1027" name="Rectangle 9"/>
          <p:cNvSpPr>
            <a:spLocks noChangeArrowheads="1"/>
          </p:cNvSpPr>
          <p:nvPr/>
        </p:nvSpPr>
        <p:spPr bwMode="auto">
          <a:xfrm>
            <a:off x="141288" y="6400800"/>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TW" altLang="zh-TW" sz="900">
              <a:solidFill>
                <a:srgbClr val="808080"/>
              </a:solidFill>
              <a:latin typeface="Verdana" pitchFamily="34" charset="0"/>
            </a:endParaRPr>
          </a:p>
        </p:txBody>
      </p:sp>
      <p:sp>
        <p:nvSpPr>
          <p:cNvPr id="1028" name="橢圓 7"/>
          <p:cNvSpPr>
            <a:spLocks noChangeArrowheads="1"/>
          </p:cNvSpPr>
          <p:nvPr/>
        </p:nvSpPr>
        <p:spPr bwMode="auto">
          <a:xfrm>
            <a:off x="323850" y="5994400"/>
            <a:ext cx="1008063" cy="8636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zh-TW" altLang="en-US">
              <a:solidFill>
                <a:srgbClr val="000000"/>
              </a:solidFill>
            </a:endParaRPr>
          </a:p>
        </p:txBody>
      </p:sp>
      <p:pic>
        <p:nvPicPr>
          <p:cNvPr id="1029" name="圖片 6" descr="醫改會LOGO確定版-透明.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5921375"/>
            <a:ext cx="10096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圖片 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908175" y="6227763"/>
            <a:ext cx="55435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09574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ransition/>
  <p:hf hdr="0" ft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Constantia" pitchFamily="18" charset="0"/>
          <a:ea typeface="標楷體" pitchFamily="65" charset="-120"/>
        </a:defRPr>
      </a:lvl2pPr>
      <a:lvl3pPr algn="l" rtl="0" eaLnBrk="1" fontAlgn="base" hangingPunct="1">
        <a:spcBef>
          <a:spcPct val="0"/>
        </a:spcBef>
        <a:spcAft>
          <a:spcPct val="0"/>
        </a:spcAft>
        <a:defRPr sz="2400">
          <a:solidFill>
            <a:schemeClr val="tx2"/>
          </a:solidFill>
          <a:latin typeface="Constantia" pitchFamily="18" charset="0"/>
          <a:ea typeface="標楷體" pitchFamily="65" charset="-120"/>
        </a:defRPr>
      </a:lvl3pPr>
      <a:lvl4pPr algn="l" rtl="0" eaLnBrk="1" fontAlgn="base" hangingPunct="1">
        <a:spcBef>
          <a:spcPct val="0"/>
        </a:spcBef>
        <a:spcAft>
          <a:spcPct val="0"/>
        </a:spcAft>
        <a:defRPr sz="2400">
          <a:solidFill>
            <a:schemeClr val="tx2"/>
          </a:solidFill>
          <a:latin typeface="Constantia" pitchFamily="18" charset="0"/>
          <a:ea typeface="標楷體" pitchFamily="65" charset="-120"/>
        </a:defRPr>
      </a:lvl4pPr>
      <a:lvl5pPr algn="l" rtl="0" eaLnBrk="1" fontAlgn="base" hangingPunct="1">
        <a:spcBef>
          <a:spcPct val="0"/>
        </a:spcBef>
        <a:spcAft>
          <a:spcPct val="0"/>
        </a:spcAft>
        <a:defRPr sz="2400">
          <a:solidFill>
            <a:schemeClr val="tx2"/>
          </a:solidFill>
          <a:latin typeface="Constantia" pitchFamily="18" charset="0"/>
          <a:ea typeface="標楷體" pitchFamily="65" charset="-12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標楷體" pitchFamily="65" charset="-120"/>
        </a:defRPr>
      </a:lvl2pPr>
      <a:lvl3pPr marL="1143000" indent="-228600" algn="l" rtl="0" eaLnBrk="1" fontAlgn="base" hangingPunct="1">
        <a:spcBef>
          <a:spcPct val="20000"/>
        </a:spcBef>
        <a:spcAft>
          <a:spcPct val="0"/>
        </a:spcAft>
        <a:buChar char="•"/>
        <a:defRPr sz="2400">
          <a:solidFill>
            <a:schemeClr val="tx1"/>
          </a:solidFill>
          <a:latin typeface="+mn-lt"/>
          <a:ea typeface="標楷體" pitchFamily="65" charset="-120"/>
        </a:defRPr>
      </a:lvl3pPr>
      <a:lvl4pPr marL="1600200" indent="-228600" algn="l" rtl="0" eaLnBrk="1" fontAlgn="base" hangingPunct="1">
        <a:spcBef>
          <a:spcPct val="20000"/>
        </a:spcBef>
        <a:spcAft>
          <a:spcPct val="0"/>
        </a:spcAft>
        <a:buChar char="•"/>
        <a:defRPr sz="1600">
          <a:solidFill>
            <a:schemeClr val="tx1"/>
          </a:solidFill>
          <a:latin typeface="+mn-lt"/>
          <a:ea typeface="標楷體" pitchFamily="65" charset="-120"/>
        </a:defRPr>
      </a:lvl4pPr>
      <a:lvl5pPr marL="2057400" indent="-228600" algn="l" rtl="0" eaLnBrk="1" fontAlgn="base" hangingPunct="1">
        <a:spcBef>
          <a:spcPct val="20000"/>
        </a:spcBef>
        <a:spcAft>
          <a:spcPct val="0"/>
        </a:spcAft>
        <a:buChar char="•"/>
        <a:defRPr sz="1600">
          <a:solidFill>
            <a:schemeClr val="tx1"/>
          </a:solidFill>
          <a:latin typeface="+mn-lt"/>
          <a:ea typeface="標楷體" pitchFamily="65" charset="-12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hyperlink" Target="http://www.mohw.gov.tw/dl-19249-5c4fd87e-b66d-4524-9b19-483719dcc753.html"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412776"/>
            <a:ext cx="7200800" cy="4608512"/>
          </a:xfrm>
        </p:spPr>
      </p:pic>
      <p:sp>
        <p:nvSpPr>
          <p:cNvPr id="8" name="標題 1"/>
          <p:cNvSpPr>
            <a:spLocks noGrp="1"/>
          </p:cNvSpPr>
          <p:nvPr>
            <p:ph type="title"/>
          </p:nvPr>
        </p:nvSpPr>
        <p:spPr>
          <a:xfrm>
            <a:off x="539552" y="895714"/>
            <a:ext cx="8229600" cy="706090"/>
          </a:xfrm>
        </p:spPr>
        <p:txBody>
          <a:bodyPr/>
          <a:lstStyle/>
          <a:p>
            <a:r>
              <a:rPr lang="zh-TW" altLang="en-US" dirty="0"/>
              <a:t>附件</a:t>
            </a:r>
            <a:r>
              <a:rPr lang="en-US" altLang="zh-TW" dirty="0"/>
              <a:t>1</a:t>
            </a:r>
            <a:endParaRPr lang="zh-TW" altLang="en-US" dirty="0"/>
          </a:p>
        </p:txBody>
      </p:sp>
      <p:sp>
        <p:nvSpPr>
          <p:cNvPr id="2" name="矩形 1"/>
          <p:cNvSpPr/>
          <p:nvPr/>
        </p:nvSpPr>
        <p:spPr>
          <a:xfrm>
            <a:off x="310453" y="188640"/>
            <a:ext cx="2749471" cy="707886"/>
          </a:xfrm>
          <a:prstGeom prst="rect">
            <a:avLst/>
          </a:prstGeom>
        </p:spPr>
        <p:txBody>
          <a:bodyPr wrap="none">
            <a:spAutoFit/>
          </a:bodyPr>
          <a:lstStyle/>
          <a:p>
            <a:r>
              <a:rPr lang="zh-TW" altLang="en-US" sz="4000" dirty="0">
                <a:solidFill>
                  <a:srgbClr val="FF0000"/>
                </a:solidFill>
              </a:rPr>
              <a:t>新聞稿附件</a:t>
            </a:r>
          </a:p>
        </p:txBody>
      </p:sp>
    </p:spTree>
    <p:extLst>
      <p:ext uri="{BB962C8B-B14F-4D97-AF65-F5344CB8AC3E}">
        <p14:creationId xmlns:p14="http://schemas.microsoft.com/office/powerpoint/2010/main" val="11795456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lstStyle/>
          <a:p>
            <a:r>
              <a:rPr lang="zh-TW" altLang="en-US" dirty="0"/>
              <a:t>附件</a:t>
            </a:r>
            <a:r>
              <a:rPr lang="en-US" altLang="zh-TW" dirty="0"/>
              <a:t>2</a:t>
            </a:r>
            <a:br>
              <a:rPr lang="en-US" altLang="zh-TW" dirty="0"/>
            </a:br>
            <a:r>
              <a:rPr lang="zh-TW" altLang="en-US" dirty="0"/>
              <a:t>監察人身分之代表性</a:t>
            </a:r>
            <a:r>
              <a:rPr lang="en-US" altLang="zh-TW" dirty="0"/>
              <a:t>--</a:t>
            </a:r>
            <a:r>
              <a:rPr lang="zh-TW" altLang="en-US" dirty="0"/>
              <a:t>以國泰醫療財團法人為例</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5" y="1052736"/>
            <a:ext cx="3502373" cy="28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916832"/>
            <a:ext cx="691415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139952" y="1450999"/>
            <a:ext cx="4752528" cy="461665"/>
          </a:xfrm>
          <a:prstGeom prst="rect">
            <a:avLst/>
          </a:prstGeom>
          <a:noFill/>
        </p:spPr>
        <p:txBody>
          <a:bodyPr wrap="square" rtlCol="0">
            <a:spAutoFit/>
          </a:bodyPr>
          <a:lstStyle/>
          <a:p>
            <a:r>
              <a:rPr lang="zh-TW" altLang="en-US" sz="1200" dirty="0"/>
              <a:t>資料來源</a:t>
            </a:r>
            <a:r>
              <a:rPr lang="en-US" altLang="zh-TW" sz="1200" dirty="0"/>
              <a:t>:</a:t>
            </a:r>
          </a:p>
          <a:p>
            <a:r>
              <a:rPr lang="zh-TW" altLang="en-US" sz="1200" dirty="0"/>
              <a:t>衛福部網站</a:t>
            </a:r>
            <a:r>
              <a:rPr lang="en-US" altLang="zh-TW" sz="1200" dirty="0"/>
              <a:t>&lt;</a:t>
            </a:r>
            <a:r>
              <a:rPr lang="zh-TW" altLang="en-US" sz="1200" dirty="0">
                <a:hlinkClick r:id="rId5" tooltip="財團法人業務調查表公開_00601280000000"/>
              </a:rPr>
              <a:t>財團法人業務調查表公開</a:t>
            </a:r>
            <a:r>
              <a:rPr lang="en-US" altLang="zh-TW" sz="1200" dirty="0">
                <a:hlinkClick r:id="rId5" tooltip="財團法人業務調查表公開_00601280000000"/>
              </a:rPr>
              <a:t>_00601280000000.xlsx</a:t>
            </a:r>
            <a:r>
              <a:rPr lang="en-US" altLang="zh-TW" sz="1200" dirty="0"/>
              <a:t>&gt;</a:t>
            </a:r>
            <a:endParaRPr lang="zh-TW" altLang="en-US" sz="1200" dirty="0"/>
          </a:p>
        </p:txBody>
      </p:sp>
    </p:spTree>
    <p:extLst>
      <p:ext uri="{BB962C8B-B14F-4D97-AF65-F5344CB8AC3E}">
        <p14:creationId xmlns:p14="http://schemas.microsoft.com/office/powerpoint/2010/main" val="42744313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附件</a:t>
            </a:r>
            <a:r>
              <a:rPr lang="en-US" altLang="zh-TW" dirty="0"/>
              <a:t>3(1)-</a:t>
            </a:r>
            <a:r>
              <a:rPr lang="zh-TW" altLang="en-US" dirty="0"/>
              <a:t>醫改會整理衛福部歷年財報審查意見所發現問題</a:t>
            </a:r>
            <a:br>
              <a:rPr lang="en-US" altLang="zh-TW" dirty="0"/>
            </a:br>
            <a:r>
              <a:rPr lang="zh-TW" altLang="en-US" dirty="0"/>
              <a:t>小型財團法人醫院也榜上有名</a:t>
            </a:r>
            <a:r>
              <a:rPr lang="en-US" altLang="zh-TW" dirty="0"/>
              <a:t>(</a:t>
            </a:r>
            <a:r>
              <a:rPr lang="zh-TW" altLang="en-US" dirty="0"/>
              <a:t>紅底框內為小型醫院</a:t>
            </a:r>
            <a:r>
              <a:rPr lang="en-US" altLang="zh-TW" dirty="0"/>
              <a:t>)</a:t>
            </a:r>
            <a:endParaRPr lang="zh-TW" altLang="en-US" dirty="0"/>
          </a:p>
        </p:txBody>
      </p:sp>
      <p:pic>
        <p:nvPicPr>
          <p:cNvPr id="7" name="圖片 6"/>
          <p:cNvPicPr/>
          <p:nvPr/>
        </p:nvPicPr>
        <p:blipFill>
          <a:blip r:embed="rId2">
            <a:extLst>
              <a:ext uri="{28A0092B-C50C-407E-A947-70E740481C1C}">
                <a14:useLocalDpi xmlns:a14="http://schemas.microsoft.com/office/drawing/2010/main" val="0"/>
              </a:ext>
            </a:extLst>
          </a:blip>
          <a:stretch>
            <a:fillRect/>
          </a:stretch>
        </p:blipFill>
        <p:spPr>
          <a:xfrm>
            <a:off x="251520" y="1148476"/>
            <a:ext cx="8784976" cy="4968551"/>
          </a:xfrm>
          <a:prstGeom prst="rect">
            <a:avLst/>
          </a:prstGeom>
        </p:spPr>
      </p:pic>
      <p:sp>
        <p:nvSpPr>
          <p:cNvPr id="5" name="圓角矩形 4"/>
          <p:cNvSpPr/>
          <p:nvPr/>
        </p:nvSpPr>
        <p:spPr bwMode="auto">
          <a:xfrm>
            <a:off x="5444818" y="4005064"/>
            <a:ext cx="3375654" cy="1224136"/>
          </a:xfrm>
          <a:prstGeom prst="roundRect">
            <a:avLst/>
          </a:prstGeom>
          <a:solidFill>
            <a:srgbClr val="FF0000">
              <a:alpha val="16863"/>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744867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pic>
        <p:nvPicPr>
          <p:cNvPr id="4" name="圖片 3"/>
          <p:cNvPicPr/>
          <p:nvPr/>
        </p:nvPicPr>
        <p:blipFill>
          <a:blip r:embed="rId3">
            <a:extLst>
              <a:ext uri="{28A0092B-C50C-407E-A947-70E740481C1C}">
                <a14:useLocalDpi xmlns:a14="http://schemas.microsoft.com/office/drawing/2010/main" val="0"/>
              </a:ext>
            </a:extLst>
          </a:blip>
          <a:stretch>
            <a:fillRect/>
          </a:stretch>
        </p:blipFill>
        <p:spPr>
          <a:xfrm>
            <a:off x="9606" y="1052736"/>
            <a:ext cx="9242913" cy="5805264"/>
          </a:xfrm>
          <a:prstGeom prst="rect">
            <a:avLst/>
          </a:prstGeom>
        </p:spPr>
      </p:pic>
      <p:sp>
        <p:nvSpPr>
          <p:cNvPr id="5" name="圓角矩形 4"/>
          <p:cNvSpPr/>
          <p:nvPr/>
        </p:nvSpPr>
        <p:spPr bwMode="auto">
          <a:xfrm>
            <a:off x="4427984" y="3068960"/>
            <a:ext cx="4716016" cy="1152128"/>
          </a:xfrm>
          <a:prstGeom prst="roundRect">
            <a:avLst/>
          </a:prstGeom>
          <a:solidFill>
            <a:srgbClr val="FF0000">
              <a:alpha val="16863"/>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6" name="標題 1"/>
          <p:cNvSpPr>
            <a:spLocks noGrp="1"/>
          </p:cNvSpPr>
          <p:nvPr>
            <p:ph type="title"/>
          </p:nvPr>
        </p:nvSpPr>
        <p:spPr>
          <a:xfrm>
            <a:off x="313184" y="116632"/>
            <a:ext cx="8229600" cy="1143000"/>
          </a:xfrm>
        </p:spPr>
        <p:txBody>
          <a:bodyPr/>
          <a:lstStyle/>
          <a:p>
            <a:r>
              <a:rPr lang="zh-TW" altLang="en-US" dirty="0"/>
              <a:t>附件</a:t>
            </a:r>
            <a:r>
              <a:rPr lang="en-US" altLang="zh-TW"/>
              <a:t>3(2</a:t>
            </a:r>
            <a:r>
              <a:rPr lang="en-US" altLang="zh-TW" dirty="0"/>
              <a:t>)-</a:t>
            </a:r>
            <a:r>
              <a:rPr lang="zh-TW" altLang="en-US" dirty="0"/>
              <a:t>醫改會整理衛福部歷年財報審查意見發現問題</a:t>
            </a:r>
            <a:br>
              <a:rPr lang="en-US" altLang="zh-TW" dirty="0"/>
            </a:br>
            <a:r>
              <a:rPr lang="zh-TW" altLang="en-US" dirty="0"/>
              <a:t>小型財團法人醫院也榜上有名</a:t>
            </a:r>
            <a:r>
              <a:rPr lang="en-US" altLang="zh-TW" dirty="0"/>
              <a:t>(</a:t>
            </a:r>
            <a:r>
              <a:rPr lang="zh-TW" altLang="en-US" dirty="0"/>
              <a:t>紅底框內為小型醫院</a:t>
            </a:r>
            <a:r>
              <a:rPr lang="en-US" altLang="zh-TW" dirty="0"/>
              <a:t>)</a:t>
            </a:r>
            <a:endParaRPr lang="zh-TW" altLang="en-US" dirty="0"/>
          </a:p>
        </p:txBody>
      </p:sp>
    </p:spTree>
    <p:extLst>
      <p:ext uri="{BB962C8B-B14F-4D97-AF65-F5344CB8AC3E}">
        <p14:creationId xmlns:p14="http://schemas.microsoft.com/office/powerpoint/2010/main" val="38908533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extLst>
              <p:ext uri="{D42A27DB-BD31-4B8C-83A1-F6EECF244321}">
                <p14:modId xmlns:p14="http://schemas.microsoft.com/office/powerpoint/2010/main" val="2673858804"/>
              </p:ext>
            </p:extLst>
          </p:nvPr>
        </p:nvGraphicFramePr>
        <p:xfrm>
          <a:off x="179512" y="980728"/>
          <a:ext cx="8856984" cy="5112568"/>
        </p:xfrm>
        <a:graphic>
          <a:graphicData uri="http://schemas.openxmlformats.org/drawingml/2006/table">
            <a:tbl>
              <a:tblPr firstRow="1" bandRow="1">
                <a:tableStyleId>{5C22544A-7EE6-4342-B048-85BDC9FD1C3A}</a:tableStyleId>
              </a:tblPr>
              <a:tblGrid>
                <a:gridCol w="1328591">
                  <a:extLst>
                    <a:ext uri="{9D8B030D-6E8A-4147-A177-3AD203B41FA5}">
                      <a16:colId xmlns:a16="http://schemas.microsoft.com/office/drawing/2014/main" val="20000"/>
                    </a:ext>
                  </a:extLst>
                </a:gridCol>
                <a:gridCol w="7528393">
                  <a:extLst>
                    <a:ext uri="{9D8B030D-6E8A-4147-A177-3AD203B41FA5}">
                      <a16:colId xmlns:a16="http://schemas.microsoft.com/office/drawing/2014/main" val="20001"/>
                    </a:ext>
                  </a:extLst>
                </a:gridCol>
              </a:tblGrid>
              <a:tr h="493022">
                <a:tc>
                  <a:txBody>
                    <a:bodyPr/>
                    <a:lstStyle/>
                    <a:p>
                      <a:pPr algn="ctr"/>
                      <a:r>
                        <a:rPr lang="zh-TW" altLang="zh-TW" sz="1800" b="1" kern="1200" dirty="0">
                          <a:solidFill>
                            <a:schemeClr val="lt1"/>
                          </a:solidFill>
                          <a:effectLst/>
                          <a:latin typeface="+mn-lt"/>
                          <a:ea typeface="+mn-ea"/>
                          <a:cs typeface="+mn-cs"/>
                        </a:rPr>
                        <a:t>單位</a:t>
                      </a:r>
                      <a:endParaRPr lang="zh-TW" altLang="en-US" dirty="0"/>
                    </a:p>
                  </a:txBody>
                  <a:tcPr/>
                </a:tc>
                <a:tc>
                  <a:txBody>
                    <a:bodyPr/>
                    <a:lstStyle/>
                    <a:p>
                      <a:pPr algn="ctr"/>
                      <a:r>
                        <a:rPr lang="zh-TW" altLang="zh-TW" sz="1800" b="1" kern="1200" dirty="0">
                          <a:solidFill>
                            <a:schemeClr val="lt1"/>
                          </a:solidFill>
                          <a:effectLst/>
                          <a:latin typeface="+mn-lt"/>
                          <a:ea typeface="+mn-ea"/>
                          <a:cs typeface="+mn-cs"/>
                        </a:rPr>
                        <a:t>發言稿</a:t>
                      </a:r>
                      <a:endParaRPr lang="zh-TW" altLang="en-US" dirty="0"/>
                    </a:p>
                  </a:txBody>
                  <a:tcPr/>
                </a:tc>
                <a:extLst>
                  <a:ext uri="{0D108BD9-81ED-4DB2-BD59-A6C34878D82A}">
                    <a16:rowId xmlns:a16="http://schemas.microsoft.com/office/drawing/2014/main" val="10000"/>
                  </a:ext>
                </a:extLst>
              </a:tr>
              <a:tr h="2309773">
                <a:tc>
                  <a:txBody>
                    <a:bodyPr/>
                    <a:lstStyle/>
                    <a:p>
                      <a:r>
                        <a:rPr lang="zh-TW" altLang="zh-TW" sz="1800" kern="1200" dirty="0">
                          <a:solidFill>
                            <a:schemeClr val="dk1"/>
                          </a:solidFill>
                          <a:effectLst/>
                          <a:latin typeface="+mn-lt"/>
                          <a:ea typeface="+mn-ea"/>
                          <a:cs typeface="+mn-cs"/>
                        </a:rPr>
                        <a:t>醫勞盟</a:t>
                      </a:r>
                      <a:endParaRPr lang="zh-TW" altLang="en-US" dirty="0"/>
                    </a:p>
                  </a:txBody>
                  <a:tcPr/>
                </a:tc>
                <a:tc>
                  <a:txBody>
                    <a:bodyPr/>
                    <a:lstStyle/>
                    <a:p>
                      <a:r>
                        <a:rPr lang="zh-TW" altLang="zh-TW" sz="1800" kern="1200" dirty="0">
                          <a:solidFill>
                            <a:schemeClr val="dk1"/>
                          </a:solidFill>
                          <a:effectLst/>
                          <a:latin typeface="+mn-lt"/>
                          <a:ea typeface="+mn-ea"/>
                          <a:cs typeface="+mn-cs"/>
                        </a:rPr>
                        <a:t>近年來台灣的醫療人力流失嚴重，護理師有四成領照沒有實際從事護理工作，其他醫事職類也負擔爆量病人，不只造成醫療人員極度過勞，也無法讓病患得到有品質的醫療。醫勞盟希望透過此次法律的修正改善醫療人員的勞動條件，醫院是非營利組織，不應全將盈餘投入購買機器設備，如果年度結算有盈餘，應增聘人力來改善醫事人員過勞的困境，讓各職類醫事人員都能餘裕充分的提供醫療照護。</a:t>
                      </a:r>
                      <a:endParaRPr lang="zh-TW" altLang="en-US" dirty="0"/>
                    </a:p>
                  </a:txBody>
                  <a:tcPr/>
                </a:tc>
                <a:extLst>
                  <a:ext uri="{0D108BD9-81ED-4DB2-BD59-A6C34878D82A}">
                    <a16:rowId xmlns:a16="http://schemas.microsoft.com/office/drawing/2014/main" val="10001"/>
                  </a:ext>
                </a:extLst>
              </a:tr>
              <a:tr h="2309773">
                <a:tc>
                  <a:txBody>
                    <a:bodyPr/>
                    <a:lstStyle/>
                    <a:p>
                      <a:r>
                        <a:rPr lang="zh-TW" altLang="zh-TW" sz="1800" kern="1200" dirty="0">
                          <a:solidFill>
                            <a:schemeClr val="dk1"/>
                          </a:solidFill>
                          <a:effectLst/>
                          <a:latin typeface="+mn-lt"/>
                          <a:ea typeface="+mn-ea"/>
                          <a:cs typeface="+mn-cs"/>
                        </a:rPr>
                        <a:t>公醫時代</a:t>
                      </a:r>
                      <a:endParaRPr lang="zh-TW" altLang="en-US" dirty="0"/>
                    </a:p>
                  </a:txBody>
                  <a:tcPr/>
                </a:tc>
                <a:tc>
                  <a:txBody>
                    <a:bodyPr/>
                    <a:lstStyle/>
                    <a:p>
                      <a:r>
                        <a:rPr lang="zh-TW" altLang="zh-TW" sz="1800" kern="1200" dirty="0">
                          <a:solidFill>
                            <a:schemeClr val="dk1"/>
                          </a:solidFill>
                          <a:effectLst/>
                          <a:latin typeface="+mn-lt"/>
                          <a:ea typeface="+mn-ea"/>
                          <a:cs typeface="+mn-cs"/>
                        </a:rPr>
                        <a:t>針對衛福部所擬之醫療法修正草案，欲改善醫療法人之治理，本團體肯定其立法精神。然就細部條文而言，仍有不完善之處待改善。修正條文第</a:t>
                      </a:r>
                      <a:r>
                        <a:rPr lang="en-US" altLang="zh-TW" sz="1800" kern="1200" dirty="0">
                          <a:solidFill>
                            <a:schemeClr val="dk1"/>
                          </a:solidFill>
                          <a:effectLst/>
                          <a:latin typeface="+mn-lt"/>
                          <a:ea typeface="+mn-ea"/>
                          <a:cs typeface="+mn-cs"/>
                        </a:rPr>
                        <a:t>33</a:t>
                      </a:r>
                      <a:r>
                        <a:rPr lang="zh-TW" altLang="zh-TW" sz="1800" kern="1200" dirty="0">
                          <a:solidFill>
                            <a:schemeClr val="dk1"/>
                          </a:solidFill>
                          <a:effectLst/>
                          <a:latin typeface="+mn-lt"/>
                          <a:ea typeface="+mn-ea"/>
                          <a:cs typeface="+mn-cs"/>
                        </a:rPr>
                        <a:t>條，僅規範醫療法人董事長利用職務之便於不同醫療法人間從事不正之利益輸送，然並無法遏止醫療法人董事長利用職務之便，將醫療法人之資財，利益輸送於非醫療法人之法人。本團體建議法條應改善此漏洞。</a:t>
                      </a:r>
                      <a:endParaRPr lang="zh-TW" altLang="en-US" dirty="0"/>
                    </a:p>
                  </a:txBody>
                  <a:tcPr/>
                </a:tc>
                <a:extLst>
                  <a:ext uri="{0D108BD9-81ED-4DB2-BD59-A6C34878D82A}">
                    <a16:rowId xmlns:a16="http://schemas.microsoft.com/office/drawing/2014/main" val="10002"/>
                  </a:ext>
                </a:extLst>
              </a:tr>
            </a:tbl>
          </a:graphicData>
        </a:graphic>
      </p:graphicFrame>
      <p:sp>
        <p:nvSpPr>
          <p:cNvPr id="4" name="投影片編號版面配置區 3"/>
          <p:cNvSpPr>
            <a:spLocks noGrp="1"/>
          </p:cNvSpPr>
          <p:nvPr>
            <p:ph type="sldNum" sz="quarter" idx="10"/>
          </p:nvPr>
        </p:nvSpPr>
        <p:spPr/>
        <p:txBody>
          <a:bodyPr/>
          <a:lstStyle/>
          <a:p>
            <a:fld id="{FC0C9A0C-0144-458C-A4AB-D188760606E9}" type="slidenum">
              <a:rPr lang="zh-TW" altLang="en-US" smtClean="0"/>
              <a:t>5</a:t>
            </a:fld>
            <a:endParaRPr lang="zh-TW" altLang="en-US"/>
          </a:p>
        </p:txBody>
      </p:sp>
      <p:sp>
        <p:nvSpPr>
          <p:cNvPr id="6" name="標題 1"/>
          <p:cNvSpPr>
            <a:spLocks noGrp="1"/>
          </p:cNvSpPr>
          <p:nvPr>
            <p:ph type="title"/>
          </p:nvPr>
        </p:nvSpPr>
        <p:spPr>
          <a:xfrm>
            <a:off x="467544" y="116632"/>
            <a:ext cx="8229600" cy="648072"/>
          </a:xfrm>
        </p:spPr>
        <p:txBody>
          <a:bodyPr/>
          <a:lstStyle/>
          <a:p>
            <a:r>
              <a:rPr lang="zh-TW" altLang="en-US" dirty="0"/>
              <a:t>附件</a:t>
            </a:r>
            <a:r>
              <a:rPr lang="en-US" altLang="zh-TW" dirty="0"/>
              <a:t>4-</a:t>
            </a:r>
            <a:r>
              <a:rPr lang="zh-TW" altLang="en-US" dirty="0"/>
              <a:t> 各團體發言稿</a:t>
            </a:r>
            <a:r>
              <a:rPr lang="en-US" altLang="zh-TW" dirty="0"/>
              <a:t>(1)</a:t>
            </a:r>
            <a:endParaRPr lang="zh-TW" altLang="en-US" dirty="0"/>
          </a:p>
        </p:txBody>
      </p:sp>
    </p:spTree>
    <p:extLst>
      <p:ext uri="{BB962C8B-B14F-4D97-AF65-F5344CB8AC3E}">
        <p14:creationId xmlns:p14="http://schemas.microsoft.com/office/powerpoint/2010/main" val="653785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extLst>
              <p:ext uri="{D42A27DB-BD31-4B8C-83A1-F6EECF244321}">
                <p14:modId xmlns:p14="http://schemas.microsoft.com/office/powerpoint/2010/main" val="3963409199"/>
              </p:ext>
            </p:extLst>
          </p:nvPr>
        </p:nvGraphicFramePr>
        <p:xfrm>
          <a:off x="179512" y="980728"/>
          <a:ext cx="8856984" cy="4968552"/>
        </p:xfrm>
        <a:graphic>
          <a:graphicData uri="http://schemas.openxmlformats.org/drawingml/2006/table">
            <a:tbl>
              <a:tblPr firstRow="1" bandRow="1">
                <a:tableStyleId>{5C22544A-7EE6-4342-B048-85BDC9FD1C3A}</a:tableStyleId>
              </a:tblPr>
              <a:tblGrid>
                <a:gridCol w="1328591">
                  <a:extLst>
                    <a:ext uri="{9D8B030D-6E8A-4147-A177-3AD203B41FA5}">
                      <a16:colId xmlns:a16="http://schemas.microsoft.com/office/drawing/2014/main" val="20000"/>
                    </a:ext>
                  </a:extLst>
                </a:gridCol>
                <a:gridCol w="7528393">
                  <a:extLst>
                    <a:ext uri="{9D8B030D-6E8A-4147-A177-3AD203B41FA5}">
                      <a16:colId xmlns:a16="http://schemas.microsoft.com/office/drawing/2014/main" val="20001"/>
                    </a:ext>
                  </a:extLst>
                </a:gridCol>
              </a:tblGrid>
              <a:tr h="479134">
                <a:tc>
                  <a:txBody>
                    <a:bodyPr/>
                    <a:lstStyle/>
                    <a:p>
                      <a:pPr algn="ctr"/>
                      <a:r>
                        <a:rPr lang="zh-TW" altLang="zh-TW" sz="1800" b="1" kern="1200" dirty="0">
                          <a:solidFill>
                            <a:schemeClr val="lt1"/>
                          </a:solidFill>
                          <a:effectLst/>
                          <a:latin typeface="+mn-lt"/>
                          <a:ea typeface="+mn-ea"/>
                          <a:cs typeface="+mn-cs"/>
                        </a:rPr>
                        <a:t>單位</a:t>
                      </a:r>
                      <a:endParaRPr lang="zh-TW" altLang="en-US" dirty="0"/>
                    </a:p>
                  </a:txBody>
                  <a:tcPr/>
                </a:tc>
                <a:tc>
                  <a:txBody>
                    <a:bodyPr/>
                    <a:lstStyle/>
                    <a:p>
                      <a:pPr algn="ctr"/>
                      <a:r>
                        <a:rPr lang="zh-TW" altLang="zh-TW" sz="1800" b="1" kern="1200" dirty="0">
                          <a:solidFill>
                            <a:schemeClr val="lt1"/>
                          </a:solidFill>
                          <a:effectLst/>
                          <a:latin typeface="+mn-lt"/>
                          <a:ea typeface="+mn-ea"/>
                          <a:cs typeface="+mn-cs"/>
                        </a:rPr>
                        <a:t>發言稿</a:t>
                      </a:r>
                      <a:endParaRPr lang="zh-TW" altLang="en-US" dirty="0"/>
                    </a:p>
                  </a:txBody>
                  <a:tcPr/>
                </a:tc>
                <a:extLst>
                  <a:ext uri="{0D108BD9-81ED-4DB2-BD59-A6C34878D82A}">
                    <a16:rowId xmlns:a16="http://schemas.microsoft.com/office/drawing/2014/main" val="10000"/>
                  </a:ext>
                </a:extLst>
              </a:tr>
              <a:tr h="2244709">
                <a:tc>
                  <a:txBody>
                    <a:bodyPr/>
                    <a:lstStyle/>
                    <a:p>
                      <a:r>
                        <a:rPr lang="zh-TW" altLang="zh-TW" sz="1800" kern="1200" dirty="0">
                          <a:solidFill>
                            <a:schemeClr val="dk1"/>
                          </a:solidFill>
                          <a:effectLst/>
                          <a:latin typeface="+mn-lt"/>
                          <a:ea typeface="+mn-ea"/>
                          <a:cs typeface="+mn-cs"/>
                        </a:rPr>
                        <a:t>醫勞小組</a:t>
                      </a:r>
                      <a:endParaRPr lang="zh-TW" altLang="en-US" dirty="0"/>
                    </a:p>
                  </a:txBody>
                  <a:tcPr/>
                </a:tc>
                <a:tc>
                  <a:txBody>
                    <a:bodyPr/>
                    <a:lstStyle/>
                    <a:p>
                      <a:r>
                        <a:rPr lang="zh-TW" altLang="zh-TW" sz="1800" kern="1200" dirty="0">
                          <a:solidFill>
                            <a:schemeClr val="dk1"/>
                          </a:solidFill>
                          <a:effectLst/>
                          <a:latin typeface="+mn-lt"/>
                          <a:ea typeface="+mn-ea"/>
                          <a:cs typeface="+mn-cs"/>
                        </a:rPr>
                        <a:t>對於醫療法修正草案，修正條文第</a:t>
                      </a:r>
                      <a:r>
                        <a:rPr lang="en-US" altLang="zh-TW" sz="1800" kern="1200" dirty="0">
                          <a:solidFill>
                            <a:schemeClr val="dk1"/>
                          </a:solidFill>
                          <a:effectLst/>
                          <a:latin typeface="+mn-lt"/>
                          <a:ea typeface="+mn-ea"/>
                          <a:cs typeface="+mn-cs"/>
                        </a:rPr>
                        <a:t>43</a:t>
                      </a:r>
                      <a:r>
                        <a:rPr lang="zh-TW" altLang="zh-TW" sz="1800" kern="1200" dirty="0">
                          <a:solidFill>
                            <a:schemeClr val="dk1"/>
                          </a:solidFill>
                          <a:effectLst/>
                          <a:latin typeface="+mn-lt"/>
                          <a:ea typeface="+mn-ea"/>
                          <a:cs typeface="+mn-cs"/>
                        </a:rPr>
                        <a:t>條，規定納入員工代表為董事會成員，本小組肯定此作法，並建議為避免員工代表迫於權勢地位不對等，而淪為魁儡董事，修正條文應明定員工代表應由該財團法人之企業工會，經會員大會或會員代表大會決議推派。若該財團法人無企業工會，修法草案中應明訂員工代表直選辦法，並排除具有管理職身分之員工後，由員工直選而出，且需明訂員工代表因其董事身分而致使其勞動就業權益受損之防範與補償措施。</a:t>
                      </a:r>
                      <a:endParaRPr lang="zh-TW" altLang="en-US" dirty="0"/>
                    </a:p>
                  </a:txBody>
                  <a:tcPr/>
                </a:tc>
                <a:extLst>
                  <a:ext uri="{0D108BD9-81ED-4DB2-BD59-A6C34878D82A}">
                    <a16:rowId xmlns:a16="http://schemas.microsoft.com/office/drawing/2014/main" val="10001"/>
                  </a:ext>
                </a:extLst>
              </a:tr>
              <a:tr h="2244709">
                <a:tc>
                  <a:txBody>
                    <a:bodyPr/>
                    <a:lstStyle/>
                    <a:p>
                      <a:r>
                        <a:rPr lang="zh-TW" altLang="zh-TW" sz="1800" kern="1200" dirty="0">
                          <a:solidFill>
                            <a:schemeClr val="dk1"/>
                          </a:solidFill>
                          <a:effectLst/>
                          <a:latin typeface="+mn-lt"/>
                          <a:ea typeface="+mn-ea"/>
                          <a:cs typeface="+mn-cs"/>
                        </a:rPr>
                        <a:t>嘉基工會</a:t>
                      </a:r>
                    </a:p>
                  </a:txBody>
                  <a:tcPr/>
                </a:tc>
                <a:tc>
                  <a:txBody>
                    <a:bodyPr/>
                    <a:lstStyle/>
                    <a:p>
                      <a:r>
                        <a:rPr lang="zh-TW" altLang="zh-TW" sz="1800" kern="1200" dirty="0">
                          <a:solidFill>
                            <a:schemeClr val="dk1"/>
                          </a:solidFill>
                          <a:effectLst/>
                          <a:latin typeface="+mn-lt"/>
                          <a:ea typeface="+mn-ea"/>
                          <a:cs typeface="+mn-cs"/>
                        </a:rPr>
                        <a:t>要改善員工待遇，合理分配盈餘，國際勞工組織主張要有勞方、資方與政府三方來參與社會對話。工會希望本次修法真能落實，讓董事會納入員工代表。工會代表勞工行使集體協商，最具備參與董事會，協商盈餘的法定代表性。雖然目前國內醫院的工會屈指可數，至少本法案中的員工代表應將工會成員優先納入，並排除資方的管理階層，方能收到立法的成效。否則只是讓資方以員工代表的身份，在董事會有更多的席次，不會分配盈餘給員工。</a:t>
                      </a:r>
                      <a:endParaRPr lang="zh-TW" altLang="en-US" dirty="0"/>
                    </a:p>
                  </a:txBody>
                  <a:tcPr/>
                </a:tc>
                <a:extLst>
                  <a:ext uri="{0D108BD9-81ED-4DB2-BD59-A6C34878D82A}">
                    <a16:rowId xmlns:a16="http://schemas.microsoft.com/office/drawing/2014/main" val="10002"/>
                  </a:ext>
                </a:extLst>
              </a:tr>
            </a:tbl>
          </a:graphicData>
        </a:graphic>
      </p:graphicFrame>
      <p:sp>
        <p:nvSpPr>
          <p:cNvPr id="4" name="投影片編號版面配置區 3"/>
          <p:cNvSpPr>
            <a:spLocks noGrp="1"/>
          </p:cNvSpPr>
          <p:nvPr>
            <p:ph type="sldNum" sz="quarter" idx="10"/>
          </p:nvPr>
        </p:nvSpPr>
        <p:spPr/>
        <p:txBody>
          <a:bodyPr/>
          <a:lstStyle/>
          <a:p>
            <a:fld id="{FC0C9A0C-0144-458C-A4AB-D188760606E9}" type="slidenum">
              <a:rPr lang="zh-TW" altLang="en-US" smtClean="0"/>
              <a:t>6</a:t>
            </a:fld>
            <a:endParaRPr lang="zh-TW" altLang="en-US"/>
          </a:p>
        </p:txBody>
      </p:sp>
      <p:sp>
        <p:nvSpPr>
          <p:cNvPr id="6" name="標題 1"/>
          <p:cNvSpPr>
            <a:spLocks noGrp="1"/>
          </p:cNvSpPr>
          <p:nvPr>
            <p:ph type="title"/>
          </p:nvPr>
        </p:nvSpPr>
        <p:spPr>
          <a:xfrm>
            <a:off x="467544" y="116632"/>
            <a:ext cx="8229600" cy="648072"/>
          </a:xfrm>
        </p:spPr>
        <p:txBody>
          <a:bodyPr/>
          <a:lstStyle/>
          <a:p>
            <a:r>
              <a:rPr lang="zh-TW" altLang="en-US" dirty="0"/>
              <a:t>附件</a:t>
            </a:r>
            <a:r>
              <a:rPr lang="en-US" altLang="zh-TW" dirty="0"/>
              <a:t>4-</a:t>
            </a:r>
            <a:r>
              <a:rPr lang="zh-TW" altLang="en-US" dirty="0"/>
              <a:t> 各團體發言稿</a:t>
            </a:r>
            <a:r>
              <a:rPr lang="en-US" altLang="zh-TW" dirty="0"/>
              <a:t>(2)</a:t>
            </a:r>
            <a:endParaRPr lang="zh-TW" altLang="en-US" dirty="0"/>
          </a:p>
        </p:txBody>
      </p:sp>
    </p:spTree>
    <p:extLst>
      <p:ext uri="{BB962C8B-B14F-4D97-AF65-F5344CB8AC3E}">
        <p14:creationId xmlns:p14="http://schemas.microsoft.com/office/powerpoint/2010/main" val="3062261890"/>
      </p:ext>
    </p:extLst>
  </p:cSld>
  <p:clrMapOvr>
    <a:masterClrMapping/>
  </p:clrMapOvr>
  <p:transition/>
</p:sld>
</file>

<file path=ppt/theme/theme1.xml><?xml version="1.0" encoding="utf-8"?>
<a:theme xmlns:a="http://schemas.openxmlformats.org/drawingml/2006/main" name="thrf">
  <a:themeElements>
    <a:clrScheme name="Default Desig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R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佈景主題15">
  <a:themeElements>
    <a:clrScheme name="Default Desig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hrf">
  <a:themeElements>
    <a:clrScheme name="Default Desig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rf2">
  <a:themeElements>
    <a:clrScheme name="Default Desig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thrf</Template>
  <TotalTime>0</TotalTime>
  <Words>564</Words>
  <Application>Microsoft Office PowerPoint</Application>
  <PresentationFormat>如螢幕大小 (4:3)</PresentationFormat>
  <Paragraphs>26</Paragraphs>
  <Slides>6</Slides>
  <Notes>3</Notes>
  <HiddenSlides>0</HiddenSlides>
  <MMClips>0</MMClips>
  <ScaleCrop>false</ScaleCrop>
  <HeadingPairs>
    <vt:vector size="6" baseType="variant">
      <vt:variant>
        <vt:lpstr>使用字型</vt:lpstr>
      </vt:variant>
      <vt:variant>
        <vt:i4>7</vt:i4>
      </vt:variant>
      <vt:variant>
        <vt:lpstr>佈景主題</vt:lpstr>
      </vt:variant>
      <vt:variant>
        <vt:i4>5</vt:i4>
      </vt:variant>
      <vt:variant>
        <vt:lpstr>投影片標題</vt:lpstr>
      </vt:variant>
      <vt:variant>
        <vt:i4>6</vt:i4>
      </vt:variant>
    </vt:vector>
  </HeadingPairs>
  <TitlesOfParts>
    <vt:vector size="18" baseType="lpstr">
      <vt:lpstr>微軟正黑體</vt:lpstr>
      <vt:lpstr>新細明體</vt:lpstr>
      <vt:lpstr>標楷體</vt:lpstr>
      <vt:lpstr>Arial</vt:lpstr>
      <vt:lpstr>Calibri</vt:lpstr>
      <vt:lpstr>Constantia</vt:lpstr>
      <vt:lpstr>Verdana</vt:lpstr>
      <vt:lpstr>thrf</vt:lpstr>
      <vt:lpstr>1_THRF</vt:lpstr>
      <vt:lpstr>1_佈景主題15</vt:lpstr>
      <vt:lpstr>2_thrf</vt:lpstr>
      <vt:lpstr>thrf2</vt:lpstr>
      <vt:lpstr>附件1</vt:lpstr>
      <vt:lpstr>附件2 監察人身分之代表性--以國泰醫療財團法人為例</vt:lpstr>
      <vt:lpstr>附件3(1)-醫改會整理衛福部歷年財報審查意見所發現問題 小型財團法人醫院也榜上有名(紅底框內為小型醫院)</vt:lpstr>
      <vt:lpstr>附件3(2)-醫改會整理衛福部歷年財報審查意見發現問題 小型財團法人醫院也榜上有名(紅底框內為小型醫院)</vt:lpstr>
      <vt:lpstr>附件4- 各團體發言稿(1)</vt:lpstr>
      <vt:lpstr>附件4- 各團體發言稿(2)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珮涵</dc:creator>
  <cp:lastModifiedBy>朱宗恩</cp:lastModifiedBy>
  <cp:revision>234</cp:revision>
  <cp:lastPrinted>2016-12-12T14:31:07Z</cp:lastPrinted>
  <dcterms:created xsi:type="dcterms:W3CDTF">2016-11-17T05:37:20Z</dcterms:created>
  <dcterms:modified xsi:type="dcterms:W3CDTF">2017-05-16T15:16:50Z</dcterms:modified>
</cp:coreProperties>
</file>