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4" r:id="rId3"/>
    <p:sldId id="265" r:id="rId4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38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54E9-AFFE-4021-AF79-9DA3F459B4F4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CBE0-EF46-4002-AC8C-93F71A6081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411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54E9-AFFE-4021-AF79-9DA3F459B4F4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CBE0-EF46-4002-AC8C-93F71A6081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1898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54E9-AFFE-4021-AF79-9DA3F459B4F4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CBE0-EF46-4002-AC8C-93F71A6081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211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54E9-AFFE-4021-AF79-9DA3F459B4F4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CBE0-EF46-4002-AC8C-93F71A6081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52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54E9-AFFE-4021-AF79-9DA3F459B4F4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CBE0-EF46-4002-AC8C-93F71A6081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066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54E9-AFFE-4021-AF79-9DA3F459B4F4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CBE0-EF46-4002-AC8C-93F71A6081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005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54E9-AFFE-4021-AF79-9DA3F459B4F4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CBE0-EF46-4002-AC8C-93F71A6081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435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54E9-AFFE-4021-AF79-9DA3F459B4F4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CBE0-EF46-4002-AC8C-93F71A6081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6824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54E9-AFFE-4021-AF79-9DA3F459B4F4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CBE0-EF46-4002-AC8C-93F71A6081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343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54E9-AFFE-4021-AF79-9DA3F459B4F4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CBE0-EF46-4002-AC8C-93F71A6081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545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54E9-AFFE-4021-AF79-9DA3F459B4F4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CBE0-EF46-4002-AC8C-93F71A6081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297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754E9-AFFE-4021-AF79-9DA3F459B4F4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6CBE0-EF46-4002-AC8C-93F71A6081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1839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2698" y="98336"/>
            <a:ext cx="918051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我是                        </a:t>
            </a:r>
            <a:endParaRPr lang="en-US" altLang="zh-TW" sz="8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譴責           黨團</a:t>
            </a:r>
            <a:endParaRPr lang="en-US" altLang="zh-TW" sz="8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擱置醫療法</a:t>
            </a:r>
            <a:r>
              <a:rPr lang="zh-TW" alt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讀，</a:t>
            </a:r>
            <a:endParaRPr lang="en-US" altLang="zh-TW" sz="8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讓搶救血汗醫護條款跳票！！</a:t>
            </a:r>
            <a:endParaRPr lang="zh-TW" altLang="en-US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094" y="1708708"/>
            <a:ext cx="849720" cy="82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08708"/>
            <a:ext cx="819848" cy="80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556792"/>
            <a:ext cx="90925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0249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2698" y="98336"/>
            <a:ext cx="918051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我是</a:t>
            </a:r>
            <a:endParaRPr lang="en-US" altLang="zh-TW" sz="8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譴責           黨團</a:t>
            </a:r>
            <a:endParaRPr lang="en-US" altLang="zh-TW" sz="8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擱置醫療法</a:t>
            </a:r>
            <a:r>
              <a:rPr lang="zh-TW" alt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讀，</a:t>
            </a:r>
            <a:endParaRPr lang="en-US" altLang="zh-TW" sz="8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讓醫院設勞董、薪酬委員會的改革落空！！</a:t>
            </a:r>
            <a:endParaRPr lang="zh-TW" altLang="en-US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094" y="1708708"/>
            <a:ext cx="849720" cy="82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08708"/>
            <a:ext cx="819848" cy="80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556792"/>
            <a:ext cx="90925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6272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2698" y="98336"/>
            <a:ext cx="91805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我是 </a:t>
            </a:r>
            <a:endParaRPr lang="en-US" altLang="zh-TW" sz="7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譴責           黨團</a:t>
            </a:r>
            <a:endParaRPr lang="en-US" altLang="zh-TW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擱置醫療法</a:t>
            </a:r>
            <a:r>
              <a:rPr lang="zh-TW" alt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讀，</a:t>
            </a:r>
            <a:endParaRPr lang="en-US" altLang="zh-TW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讓</a:t>
            </a:r>
            <a:r>
              <a:rPr lang="zh-TW" alt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醫院可繼續不用把</a:t>
            </a:r>
            <a:r>
              <a:rPr lang="zh-TW" altLang="en-US" sz="6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股票、美食街等</a:t>
            </a:r>
            <a:r>
              <a:rPr lang="zh-TW" altLang="en-US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非</a:t>
            </a:r>
            <a:r>
              <a:rPr lang="zh-TW" altLang="en-US" sz="6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醫療結餘</a:t>
            </a:r>
            <a:r>
              <a:rPr lang="zh-TW" alt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拿出來提撥當做</a:t>
            </a:r>
            <a:r>
              <a:rPr lang="zh-TW" altLang="en-US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社</a:t>
            </a:r>
            <a:r>
              <a:rPr lang="zh-TW" altLang="en-US" sz="6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福金</a:t>
            </a:r>
            <a:r>
              <a:rPr lang="zh-TW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  <a:endParaRPr lang="zh-TW" alt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102" y="1414323"/>
            <a:ext cx="746165" cy="721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120" y="1373664"/>
            <a:ext cx="819848" cy="80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193" y="1312481"/>
            <a:ext cx="82626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6162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73</Words>
  <Application>Microsoft Office PowerPoint</Application>
  <PresentationFormat>如螢幕大小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東麒</dc:creator>
  <cp:lastModifiedBy>東麒</cp:lastModifiedBy>
  <cp:revision>30</cp:revision>
  <cp:lastPrinted>2018-06-12T06:01:23Z</cp:lastPrinted>
  <dcterms:created xsi:type="dcterms:W3CDTF">2018-06-04T10:42:55Z</dcterms:created>
  <dcterms:modified xsi:type="dcterms:W3CDTF">2018-06-12T06:16:13Z</dcterms:modified>
</cp:coreProperties>
</file>